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4384" r:id="rId5"/>
  </p:sldMasterIdLst>
  <p:notesMasterIdLst>
    <p:notesMasterId r:id="rId23"/>
  </p:notesMasterIdLst>
  <p:sldIdLst>
    <p:sldId id="256" r:id="rId6"/>
    <p:sldId id="257" r:id="rId7"/>
    <p:sldId id="266" r:id="rId8"/>
    <p:sldId id="274" r:id="rId9"/>
    <p:sldId id="258" r:id="rId10"/>
    <p:sldId id="263" r:id="rId11"/>
    <p:sldId id="262" r:id="rId12"/>
    <p:sldId id="259" r:id="rId13"/>
    <p:sldId id="264" r:id="rId14"/>
    <p:sldId id="261" r:id="rId15"/>
    <p:sldId id="271" r:id="rId16"/>
    <p:sldId id="272" r:id="rId17"/>
    <p:sldId id="273" r:id="rId18"/>
    <p:sldId id="265" r:id="rId19"/>
    <p:sldId id="267" r:id="rId20"/>
    <p:sldId id="268" r:id="rId21"/>
    <p:sldId id="270" r:id="rId22"/>
  </p:sldIdLst>
  <p:sldSz cx="9144000" cy="6858000" type="screen4x3"/>
  <p:notesSz cx="6858000" cy="9144000"/>
  <p:defaultTextStyle>
    <a:defPPr>
      <a:defRPr lang="en-GB"/>
    </a:defPPr>
    <a:lvl1pPr algn="l" rtl="0" fontAlgn="base">
      <a:spcBef>
        <a:spcPct val="50000"/>
      </a:spcBef>
      <a:spcAft>
        <a:spcPct val="0"/>
      </a:spcAft>
      <a:defRPr sz="1000" kern="1200">
        <a:solidFill>
          <a:srgbClr val="5A676F"/>
        </a:solidFill>
        <a:latin typeface="Arial" charset="0"/>
        <a:ea typeface="+mn-ea"/>
        <a:cs typeface="+mn-cs"/>
      </a:defRPr>
    </a:lvl1pPr>
    <a:lvl2pPr marL="457200" algn="l" rtl="0" fontAlgn="base">
      <a:spcBef>
        <a:spcPct val="50000"/>
      </a:spcBef>
      <a:spcAft>
        <a:spcPct val="0"/>
      </a:spcAft>
      <a:defRPr sz="1000" kern="1200">
        <a:solidFill>
          <a:srgbClr val="5A676F"/>
        </a:solidFill>
        <a:latin typeface="Arial" charset="0"/>
        <a:ea typeface="+mn-ea"/>
        <a:cs typeface="+mn-cs"/>
      </a:defRPr>
    </a:lvl2pPr>
    <a:lvl3pPr marL="914400" algn="l" rtl="0" fontAlgn="base">
      <a:spcBef>
        <a:spcPct val="50000"/>
      </a:spcBef>
      <a:spcAft>
        <a:spcPct val="0"/>
      </a:spcAft>
      <a:defRPr sz="1000" kern="1200">
        <a:solidFill>
          <a:srgbClr val="5A676F"/>
        </a:solidFill>
        <a:latin typeface="Arial" charset="0"/>
        <a:ea typeface="+mn-ea"/>
        <a:cs typeface="+mn-cs"/>
      </a:defRPr>
    </a:lvl3pPr>
    <a:lvl4pPr marL="1371600" algn="l" rtl="0" fontAlgn="base">
      <a:spcBef>
        <a:spcPct val="50000"/>
      </a:spcBef>
      <a:spcAft>
        <a:spcPct val="0"/>
      </a:spcAft>
      <a:defRPr sz="1000" kern="1200">
        <a:solidFill>
          <a:srgbClr val="5A676F"/>
        </a:solidFill>
        <a:latin typeface="Arial" charset="0"/>
        <a:ea typeface="+mn-ea"/>
        <a:cs typeface="+mn-cs"/>
      </a:defRPr>
    </a:lvl4pPr>
    <a:lvl5pPr marL="1828800" algn="l" rtl="0" fontAlgn="base">
      <a:spcBef>
        <a:spcPct val="50000"/>
      </a:spcBef>
      <a:spcAft>
        <a:spcPct val="0"/>
      </a:spcAft>
      <a:defRPr sz="1000" kern="1200">
        <a:solidFill>
          <a:srgbClr val="5A676F"/>
        </a:solidFill>
        <a:latin typeface="Arial" charset="0"/>
        <a:ea typeface="+mn-ea"/>
        <a:cs typeface="+mn-cs"/>
      </a:defRPr>
    </a:lvl5pPr>
    <a:lvl6pPr marL="2286000" algn="l" defTabSz="914400" rtl="0" eaLnBrk="1" latinLnBrk="0" hangingPunct="1">
      <a:defRPr sz="1000" kern="1200">
        <a:solidFill>
          <a:srgbClr val="5A676F"/>
        </a:solidFill>
        <a:latin typeface="Arial" charset="0"/>
        <a:ea typeface="+mn-ea"/>
        <a:cs typeface="+mn-cs"/>
      </a:defRPr>
    </a:lvl6pPr>
    <a:lvl7pPr marL="2743200" algn="l" defTabSz="914400" rtl="0" eaLnBrk="1" latinLnBrk="0" hangingPunct="1">
      <a:defRPr sz="1000" kern="1200">
        <a:solidFill>
          <a:srgbClr val="5A676F"/>
        </a:solidFill>
        <a:latin typeface="Arial" charset="0"/>
        <a:ea typeface="+mn-ea"/>
        <a:cs typeface="+mn-cs"/>
      </a:defRPr>
    </a:lvl7pPr>
    <a:lvl8pPr marL="3200400" algn="l" defTabSz="914400" rtl="0" eaLnBrk="1" latinLnBrk="0" hangingPunct="1">
      <a:defRPr sz="1000" kern="1200">
        <a:solidFill>
          <a:srgbClr val="5A676F"/>
        </a:solidFill>
        <a:latin typeface="Arial" charset="0"/>
        <a:ea typeface="+mn-ea"/>
        <a:cs typeface="+mn-cs"/>
      </a:defRPr>
    </a:lvl8pPr>
    <a:lvl9pPr marL="3657600" algn="l" defTabSz="914400" rtl="0" eaLnBrk="1" latinLnBrk="0" hangingPunct="1">
      <a:defRPr sz="1000" kern="1200">
        <a:solidFill>
          <a:srgbClr val="5A676F"/>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C5A8"/>
    <a:srgbClr val="A7A8AA"/>
    <a:srgbClr val="C287CB"/>
    <a:srgbClr val="FFCD00"/>
    <a:srgbClr val="C3D600"/>
    <a:srgbClr val="5A676F"/>
    <a:srgbClr val="F67522"/>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963" autoAdjust="0"/>
  </p:normalViewPr>
  <p:slideViewPr>
    <p:cSldViewPr>
      <p:cViewPr>
        <p:scale>
          <a:sx n="70" d="100"/>
          <a:sy n="70" d="100"/>
        </p:scale>
        <p:origin x="-1158" y="-7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101" d="100"/>
          <a:sy n="101" d="100"/>
        </p:scale>
        <p:origin x="-356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881E62-9DB4-46C9-8EBF-AD58FCD0BD44}"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GB"/>
        </a:p>
      </dgm:t>
    </dgm:pt>
    <dgm:pt modelId="{60216B34-6627-475D-A1FD-4C4BA8615790}">
      <dgm:prSet phldrT="[Text]"/>
      <dgm:spPr>
        <a:solidFill>
          <a:srgbClr val="00B050"/>
        </a:solidFill>
      </dgm:spPr>
      <dgm:t>
        <a:bodyPr/>
        <a:lstStyle/>
        <a:p>
          <a:r>
            <a:rPr lang="en-GB" dirty="0" smtClean="0"/>
            <a:t>Mind Map</a:t>
          </a:r>
          <a:endParaRPr lang="en-GB" dirty="0"/>
        </a:p>
      </dgm:t>
    </dgm:pt>
    <dgm:pt modelId="{1D4C7554-396B-471E-8CE0-46F33DF1A243}" type="parTrans" cxnId="{03158685-D85A-4106-AAA0-F9AB340B079D}">
      <dgm:prSet/>
      <dgm:spPr/>
      <dgm:t>
        <a:bodyPr/>
        <a:lstStyle/>
        <a:p>
          <a:endParaRPr lang="en-GB"/>
        </a:p>
      </dgm:t>
    </dgm:pt>
    <dgm:pt modelId="{D1B626F5-D43A-4CF8-A9C6-A3BD36FCFD80}" type="sibTrans" cxnId="{03158685-D85A-4106-AAA0-F9AB340B079D}">
      <dgm:prSet/>
      <dgm:spPr/>
      <dgm:t>
        <a:bodyPr/>
        <a:lstStyle/>
        <a:p>
          <a:r>
            <a:rPr lang="en-GB" dirty="0" smtClean="0"/>
            <a:t>What do I have?</a:t>
          </a:r>
          <a:endParaRPr lang="en-GB" dirty="0"/>
        </a:p>
      </dgm:t>
    </dgm:pt>
    <dgm:pt modelId="{9ACCB659-1859-4A8F-93AE-3F0283231269}">
      <dgm:prSet phldrT="[Text]"/>
      <dgm:spPr>
        <a:solidFill>
          <a:schemeClr val="accent3">
            <a:lumMod val="75000"/>
          </a:schemeClr>
        </a:solidFill>
      </dgm:spPr>
      <dgm:t>
        <a:bodyPr/>
        <a:lstStyle/>
        <a:p>
          <a:r>
            <a:rPr lang="en-GB" dirty="0" smtClean="0"/>
            <a:t>Histories</a:t>
          </a:r>
          <a:endParaRPr lang="en-GB" dirty="0"/>
        </a:p>
      </dgm:t>
    </dgm:pt>
    <dgm:pt modelId="{52CF0717-813F-4867-BE63-F43168F79846}" type="parTrans" cxnId="{335DBF7C-1D51-4219-82F4-137B6B7CE9F6}">
      <dgm:prSet/>
      <dgm:spPr/>
      <dgm:t>
        <a:bodyPr/>
        <a:lstStyle/>
        <a:p>
          <a:endParaRPr lang="en-GB"/>
        </a:p>
      </dgm:t>
    </dgm:pt>
    <dgm:pt modelId="{F1B1778F-4E6A-44EF-8772-B7906E647EC4}" type="sibTrans" cxnId="{335DBF7C-1D51-4219-82F4-137B6B7CE9F6}">
      <dgm:prSet/>
      <dgm:spPr/>
      <dgm:t>
        <a:bodyPr/>
        <a:lstStyle/>
        <a:p>
          <a:r>
            <a:rPr lang="en-GB" dirty="0" smtClean="0"/>
            <a:t>Time?</a:t>
          </a:r>
          <a:endParaRPr lang="en-GB" dirty="0"/>
        </a:p>
      </dgm:t>
    </dgm:pt>
    <dgm:pt modelId="{374F87E1-1621-4D5A-A0EB-0DDCD8F9100E}">
      <dgm:prSet phldrT="[Text]"/>
      <dgm:spPr>
        <a:solidFill>
          <a:schemeClr val="accent2">
            <a:lumMod val="60000"/>
            <a:lumOff val="40000"/>
          </a:schemeClr>
        </a:solidFill>
      </dgm:spPr>
      <dgm:t>
        <a:bodyPr/>
        <a:lstStyle/>
        <a:p>
          <a:r>
            <a:rPr lang="en-GB" dirty="0" smtClean="0"/>
            <a:t>Scenarios</a:t>
          </a:r>
          <a:endParaRPr lang="en-GB" dirty="0"/>
        </a:p>
      </dgm:t>
    </dgm:pt>
    <dgm:pt modelId="{6E06E47B-E954-4C19-9C66-8F35BAF3342D}" type="parTrans" cxnId="{27FBAC0D-DFB4-4877-97C2-9F3B5388F9D4}">
      <dgm:prSet/>
      <dgm:spPr/>
      <dgm:t>
        <a:bodyPr/>
        <a:lstStyle/>
        <a:p>
          <a:endParaRPr lang="en-GB"/>
        </a:p>
      </dgm:t>
    </dgm:pt>
    <dgm:pt modelId="{00603206-22BC-485E-A804-B54437EA6F8A}" type="sibTrans" cxnId="{27FBAC0D-DFB4-4877-97C2-9F3B5388F9D4}">
      <dgm:prSet/>
      <dgm:spPr/>
      <dgm:t>
        <a:bodyPr/>
        <a:lstStyle/>
        <a:p>
          <a:r>
            <a:rPr lang="en-GB" dirty="0" smtClean="0"/>
            <a:t>Testing?</a:t>
          </a:r>
          <a:endParaRPr lang="en-GB" dirty="0"/>
        </a:p>
      </dgm:t>
    </dgm:pt>
    <dgm:pt modelId="{5B999BEC-D581-41A6-AAB0-F458C88BA289}" type="pres">
      <dgm:prSet presAssocID="{9D881E62-9DB4-46C9-8EBF-AD58FCD0BD44}" presName="Name0" presStyleCnt="0">
        <dgm:presLayoutVars>
          <dgm:chMax/>
          <dgm:chPref/>
          <dgm:dir/>
          <dgm:animLvl val="lvl"/>
        </dgm:presLayoutVars>
      </dgm:prSet>
      <dgm:spPr/>
      <dgm:t>
        <a:bodyPr/>
        <a:lstStyle/>
        <a:p>
          <a:endParaRPr lang="en-GB"/>
        </a:p>
      </dgm:t>
    </dgm:pt>
    <dgm:pt modelId="{09FA7F70-F31C-43AD-981C-23BB80545A42}" type="pres">
      <dgm:prSet presAssocID="{60216B34-6627-475D-A1FD-4C4BA8615790}" presName="composite" presStyleCnt="0"/>
      <dgm:spPr/>
    </dgm:pt>
    <dgm:pt modelId="{12018590-441D-427D-ABBF-F440C80EF076}" type="pres">
      <dgm:prSet presAssocID="{60216B34-6627-475D-A1FD-4C4BA8615790}" presName="Parent1" presStyleLbl="node1" presStyleIdx="0" presStyleCnt="6">
        <dgm:presLayoutVars>
          <dgm:chMax val="1"/>
          <dgm:chPref val="1"/>
          <dgm:bulletEnabled val="1"/>
        </dgm:presLayoutVars>
      </dgm:prSet>
      <dgm:spPr/>
      <dgm:t>
        <a:bodyPr/>
        <a:lstStyle/>
        <a:p>
          <a:endParaRPr lang="en-GB"/>
        </a:p>
      </dgm:t>
    </dgm:pt>
    <dgm:pt modelId="{EE8BA230-F4B4-4BE4-9622-EEB671620350}" type="pres">
      <dgm:prSet presAssocID="{60216B34-6627-475D-A1FD-4C4BA8615790}" presName="Childtext1" presStyleLbl="revTx" presStyleIdx="0" presStyleCnt="3">
        <dgm:presLayoutVars>
          <dgm:chMax val="0"/>
          <dgm:chPref val="0"/>
          <dgm:bulletEnabled val="1"/>
        </dgm:presLayoutVars>
      </dgm:prSet>
      <dgm:spPr/>
      <dgm:t>
        <a:bodyPr/>
        <a:lstStyle/>
        <a:p>
          <a:endParaRPr lang="en-GB"/>
        </a:p>
      </dgm:t>
    </dgm:pt>
    <dgm:pt modelId="{0193D5B4-A865-49D4-9101-A4823C439491}" type="pres">
      <dgm:prSet presAssocID="{60216B34-6627-475D-A1FD-4C4BA8615790}" presName="BalanceSpacing" presStyleCnt="0"/>
      <dgm:spPr/>
    </dgm:pt>
    <dgm:pt modelId="{949DF8C8-3604-4728-8B42-4D56867B5F89}" type="pres">
      <dgm:prSet presAssocID="{60216B34-6627-475D-A1FD-4C4BA8615790}" presName="BalanceSpacing1" presStyleCnt="0"/>
      <dgm:spPr/>
    </dgm:pt>
    <dgm:pt modelId="{516EDAAA-2A66-4BA2-ADC7-65BD4A2831F7}" type="pres">
      <dgm:prSet presAssocID="{D1B626F5-D43A-4CF8-A9C6-A3BD36FCFD80}" presName="Accent1Text" presStyleLbl="node1" presStyleIdx="1" presStyleCnt="6"/>
      <dgm:spPr/>
      <dgm:t>
        <a:bodyPr/>
        <a:lstStyle/>
        <a:p>
          <a:endParaRPr lang="en-GB"/>
        </a:p>
      </dgm:t>
    </dgm:pt>
    <dgm:pt modelId="{36A4ADF2-9724-48AF-B4EE-338718A23B82}" type="pres">
      <dgm:prSet presAssocID="{D1B626F5-D43A-4CF8-A9C6-A3BD36FCFD80}" presName="spaceBetweenRectangles" presStyleCnt="0"/>
      <dgm:spPr/>
    </dgm:pt>
    <dgm:pt modelId="{A0CFAAC6-5C69-44E4-9D22-905E249D8E0F}" type="pres">
      <dgm:prSet presAssocID="{9ACCB659-1859-4A8F-93AE-3F0283231269}" presName="composite" presStyleCnt="0"/>
      <dgm:spPr/>
    </dgm:pt>
    <dgm:pt modelId="{5303C6D2-6086-4626-8277-D32782FF8AB2}" type="pres">
      <dgm:prSet presAssocID="{9ACCB659-1859-4A8F-93AE-3F0283231269}" presName="Parent1" presStyleLbl="node1" presStyleIdx="2" presStyleCnt="6">
        <dgm:presLayoutVars>
          <dgm:chMax val="1"/>
          <dgm:chPref val="1"/>
          <dgm:bulletEnabled val="1"/>
        </dgm:presLayoutVars>
      </dgm:prSet>
      <dgm:spPr/>
      <dgm:t>
        <a:bodyPr/>
        <a:lstStyle/>
        <a:p>
          <a:endParaRPr lang="en-GB"/>
        </a:p>
      </dgm:t>
    </dgm:pt>
    <dgm:pt modelId="{85DCE25B-3AAB-4EC7-86AD-33939E106ED2}" type="pres">
      <dgm:prSet presAssocID="{9ACCB659-1859-4A8F-93AE-3F0283231269}" presName="Childtext1" presStyleLbl="revTx" presStyleIdx="1" presStyleCnt="3">
        <dgm:presLayoutVars>
          <dgm:chMax val="0"/>
          <dgm:chPref val="0"/>
          <dgm:bulletEnabled val="1"/>
        </dgm:presLayoutVars>
      </dgm:prSet>
      <dgm:spPr/>
      <dgm:t>
        <a:bodyPr/>
        <a:lstStyle/>
        <a:p>
          <a:endParaRPr lang="en-GB"/>
        </a:p>
      </dgm:t>
    </dgm:pt>
    <dgm:pt modelId="{085B5039-7001-4C64-BFDF-2F17823FC9C6}" type="pres">
      <dgm:prSet presAssocID="{9ACCB659-1859-4A8F-93AE-3F0283231269}" presName="BalanceSpacing" presStyleCnt="0"/>
      <dgm:spPr/>
    </dgm:pt>
    <dgm:pt modelId="{C07E2BFA-9827-45C0-8DA3-DC02901B8275}" type="pres">
      <dgm:prSet presAssocID="{9ACCB659-1859-4A8F-93AE-3F0283231269}" presName="BalanceSpacing1" presStyleCnt="0"/>
      <dgm:spPr/>
    </dgm:pt>
    <dgm:pt modelId="{105662EF-5BFB-480F-AEBF-5BEAB07F2E34}" type="pres">
      <dgm:prSet presAssocID="{F1B1778F-4E6A-44EF-8772-B7906E647EC4}" presName="Accent1Text" presStyleLbl="node1" presStyleIdx="3" presStyleCnt="6"/>
      <dgm:spPr/>
      <dgm:t>
        <a:bodyPr/>
        <a:lstStyle/>
        <a:p>
          <a:endParaRPr lang="en-GB"/>
        </a:p>
      </dgm:t>
    </dgm:pt>
    <dgm:pt modelId="{24210F30-9F2E-4013-B990-581CA2102BBE}" type="pres">
      <dgm:prSet presAssocID="{F1B1778F-4E6A-44EF-8772-B7906E647EC4}" presName="spaceBetweenRectangles" presStyleCnt="0"/>
      <dgm:spPr/>
    </dgm:pt>
    <dgm:pt modelId="{411375F5-7074-42D1-ABB6-DC1804246050}" type="pres">
      <dgm:prSet presAssocID="{374F87E1-1621-4D5A-A0EB-0DDCD8F9100E}" presName="composite" presStyleCnt="0"/>
      <dgm:spPr/>
    </dgm:pt>
    <dgm:pt modelId="{1D09EF4F-E0B8-4518-967F-B524F2C38748}" type="pres">
      <dgm:prSet presAssocID="{374F87E1-1621-4D5A-A0EB-0DDCD8F9100E}" presName="Parent1" presStyleLbl="node1" presStyleIdx="4" presStyleCnt="6">
        <dgm:presLayoutVars>
          <dgm:chMax val="1"/>
          <dgm:chPref val="1"/>
          <dgm:bulletEnabled val="1"/>
        </dgm:presLayoutVars>
      </dgm:prSet>
      <dgm:spPr/>
      <dgm:t>
        <a:bodyPr/>
        <a:lstStyle/>
        <a:p>
          <a:endParaRPr lang="en-GB"/>
        </a:p>
      </dgm:t>
    </dgm:pt>
    <dgm:pt modelId="{42366D04-DFA0-4D2E-BBB0-4774F02B14F1}" type="pres">
      <dgm:prSet presAssocID="{374F87E1-1621-4D5A-A0EB-0DDCD8F9100E}" presName="Childtext1" presStyleLbl="revTx" presStyleIdx="2" presStyleCnt="3">
        <dgm:presLayoutVars>
          <dgm:chMax val="0"/>
          <dgm:chPref val="0"/>
          <dgm:bulletEnabled val="1"/>
        </dgm:presLayoutVars>
      </dgm:prSet>
      <dgm:spPr/>
      <dgm:t>
        <a:bodyPr/>
        <a:lstStyle/>
        <a:p>
          <a:endParaRPr lang="en-GB"/>
        </a:p>
      </dgm:t>
    </dgm:pt>
    <dgm:pt modelId="{32BF0DAE-1B8F-43ED-A4AD-CE6A7578A2ED}" type="pres">
      <dgm:prSet presAssocID="{374F87E1-1621-4D5A-A0EB-0DDCD8F9100E}" presName="BalanceSpacing" presStyleCnt="0"/>
      <dgm:spPr/>
    </dgm:pt>
    <dgm:pt modelId="{B4BD3C04-A106-4E57-965F-3925474E6DC0}" type="pres">
      <dgm:prSet presAssocID="{374F87E1-1621-4D5A-A0EB-0DDCD8F9100E}" presName="BalanceSpacing1" presStyleCnt="0"/>
      <dgm:spPr/>
    </dgm:pt>
    <dgm:pt modelId="{933E4EEB-9BE5-42AE-AF61-E4C4B5241099}" type="pres">
      <dgm:prSet presAssocID="{00603206-22BC-485E-A804-B54437EA6F8A}" presName="Accent1Text" presStyleLbl="node1" presStyleIdx="5" presStyleCnt="6"/>
      <dgm:spPr/>
      <dgm:t>
        <a:bodyPr/>
        <a:lstStyle/>
        <a:p>
          <a:endParaRPr lang="en-GB"/>
        </a:p>
      </dgm:t>
    </dgm:pt>
  </dgm:ptLst>
  <dgm:cxnLst>
    <dgm:cxn modelId="{D04F5B47-10A5-4796-A90A-947C2C2B39D5}" type="presOf" srcId="{F1B1778F-4E6A-44EF-8772-B7906E647EC4}" destId="{105662EF-5BFB-480F-AEBF-5BEAB07F2E34}" srcOrd="0" destOrd="0" presId="urn:microsoft.com/office/officeart/2008/layout/AlternatingHexagons"/>
    <dgm:cxn modelId="{26957A02-A04B-4A90-BEE5-9204876132F8}" type="presOf" srcId="{374F87E1-1621-4D5A-A0EB-0DDCD8F9100E}" destId="{1D09EF4F-E0B8-4518-967F-B524F2C38748}" srcOrd="0" destOrd="0" presId="urn:microsoft.com/office/officeart/2008/layout/AlternatingHexagons"/>
    <dgm:cxn modelId="{335DBF7C-1D51-4219-82F4-137B6B7CE9F6}" srcId="{9D881E62-9DB4-46C9-8EBF-AD58FCD0BD44}" destId="{9ACCB659-1859-4A8F-93AE-3F0283231269}" srcOrd="1" destOrd="0" parTransId="{52CF0717-813F-4867-BE63-F43168F79846}" sibTransId="{F1B1778F-4E6A-44EF-8772-B7906E647EC4}"/>
    <dgm:cxn modelId="{3856A50D-3891-421B-B634-FB8653B28CC7}" type="presOf" srcId="{9D881E62-9DB4-46C9-8EBF-AD58FCD0BD44}" destId="{5B999BEC-D581-41A6-AAB0-F458C88BA289}" srcOrd="0" destOrd="0" presId="urn:microsoft.com/office/officeart/2008/layout/AlternatingHexagons"/>
    <dgm:cxn modelId="{5BBF9A44-13C1-4A00-A58B-9260B6EF4FF9}" type="presOf" srcId="{9ACCB659-1859-4A8F-93AE-3F0283231269}" destId="{5303C6D2-6086-4626-8277-D32782FF8AB2}" srcOrd="0" destOrd="0" presId="urn:microsoft.com/office/officeart/2008/layout/AlternatingHexagons"/>
    <dgm:cxn modelId="{03158685-D85A-4106-AAA0-F9AB340B079D}" srcId="{9D881E62-9DB4-46C9-8EBF-AD58FCD0BD44}" destId="{60216B34-6627-475D-A1FD-4C4BA8615790}" srcOrd="0" destOrd="0" parTransId="{1D4C7554-396B-471E-8CE0-46F33DF1A243}" sibTransId="{D1B626F5-D43A-4CF8-A9C6-A3BD36FCFD80}"/>
    <dgm:cxn modelId="{27FBAC0D-DFB4-4877-97C2-9F3B5388F9D4}" srcId="{9D881E62-9DB4-46C9-8EBF-AD58FCD0BD44}" destId="{374F87E1-1621-4D5A-A0EB-0DDCD8F9100E}" srcOrd="2" destOrd="0" parTransId="{6E06E47B-E954-4C19-9C66-8F35BAF3342D}" sibTransId="{00603206-22BC-485E-A804-B54437EA6F8A}"/>
    <dgm:cxn modelId="{8F7FDA96-F492-4EDF-9ACE-516F2FD8350D}" type="presOf" srcId="{D1B626F5-D43A-4CF8-A9C6-A3BD36FCFD80}" destId="{516EDAAA-2A66-4BA2-ADC7-65BD4A2831F7}" srcOrd="0" destOrd="0" presId="urn:microsoft.com/office/officeart/2008/layout/AlternatingHexagons"/>
    <dgm:cxn modelId="{6506567F-8D99-4CDB-8BDE-4C80616A8965}" type="presOf" srcId="{60216B34-6627-475D-A1FD-4C4BA8615790}" destId="{12018590-441D-427D-ABBF-F440C80EF076}" srcOrd="0" destOrd="0" presId="urn:microsoft.com/office/officeart/2008/layout/AlternatingHexagons"/>
    <dgm:cxn modelId="{80F8BE12-F4AD-454F-A4B3-22D7131AD723}" type="presOf" srcId="{00603206-22BC-485E-A804-B54437EA6F8A}" destId="{933E4EEB-9BE5-42AE-AF61-E4C4B5241099}" srcOrd="0" destOrd="0" presId="urn:microsoft.com/office/officeart/2008/layout/AlternatingHexagons"/>
    <dgm:cxn modelId="{077B088B-21DA-4D56-AD33-6B94998FB0A9}" type="presParOf" srcId="{5B999BEC-D581-41A6-AAB0-F458C88BA289}" destId="{09FA7F70-F31C-43AD-981C-23BB80545A42}" srcOrd="0" destOrd="0" presId="urn:microsoft.com/office/officeart/2008/layout/AlternatingHexagons"/>
    <dgm:cxn modelId="{DE333667-82C3-4C4E-82B0-B97F4A0DE3E3}" type="presParOf" srcId="{09FA7F70-F31C-43AD-981C-23BB80545A42}" destId="{12018590-441D-427D-ABBF-F440C80EF076}" srcOrd="0" destOrd="0" presId="urn:microsoft.com/office/officeart/2008/layout/AlternatingHexagons"/>
    <dgm:cxn modelId="{A45ECBC9-EDF7-4DF9-9837-98EB970276B3}" type="presParOf" srcId="{09FA7F70-F31C-43AD-981C-23BB80545A42}" destId="{EE8BA230-F4B4-4BE4-9622-EEB671620350}" srcOrd="1" destOrd="0" presId="urn:microsoft.com/office/officeart/2008/layout/AlternatingHexagons"/>
    <dgm:cxn modelId="{46AAB39F-C061-4CC8-A619-C244741545CB}" type="presParOf" srcId="{09FA7F70-F31C-43AD-981C-23BB80545A42}" destId="{0193D5B4-A865-49D4-9101-A4823C439491}" srcOrd="2" destOrd="0" presId="urn:microsoft.com/office/officeart/2008/layout/AlternatingHexagons"/>
    <dgm:cxn modelId="{B5971A06-77C1-4092-925A-36E5A122CDFF}" type="presParOf" srcId="{09FA7F70-F31C-43AD-981C-23BB80545A42}" destId="{949DF8C8-3604-4728-8B42-4D56867B5F89}" srcOrd="3" destOrd="0" presId="urn:microsoft.com/office/officeart/2008/layout/AlternatingHexagons"/>
    <dgm:cxn modelId="{31406EF6-1F25-44D9-81B2-24FD8B8729E7}" type="presParOf" srcId="{09FA7F70-F31C-43AD-981C-23BB80545A42}" destId="{516EDAAA-2A66-4BA2-ADC7-65BD4A2831F7}" srcOrd="4" destOrd="0" presId="urn:microsoft.com/office/officeart/2008/layout/AlternatingHexagons"/>
    <dgm:cxn modelId="{894BC13E-A13E-4C80-9F51-F80AE26CE195}" type="presParOf" srcId="{5B999BEC-D581-41A6-AAB0-F458C88BA289}" destId="{36A4ADF2-9724-48AF-B4EE-338718A23B82}" srcOrd="1" destOrd="0" presId="urn:microsoft.com/office/officeart/2008/layout/AlternatingHexagons"/>
    <dgm:cxn modelId="{4DEDB642-601C-4988-8C82-097898560389}" type="presParOf" srcId="{5B999BEC-D581-41A6-AAB0-F458C88BA289}" destId="{A0CFAAC6-5C69-44E4-9D22-905E249D8E0F}" srcOrd="2" destOrd="0" presId="urn:microsoft.com/office/officeart/2008/layout/AlternatingHexagons"/>
    <dgm:cxn modelId="{669A8D45-EC72-42A1-BAE1-49B08EC981FB}" type="presParOf" srcId="{A0CFAAC6-5C69-44E4-9D22-905E249D8E0F}" destId="{5303C6D2-6086-4626-8277-D32782FF8AB2}" srcOrd="0" destOrd="0" presId="urn:microsoft.com/office/officeart/2008/layout/AlternatingHexagons"/>
    <dgm:cxn modelId="{F4D2BDB3-700B-430F-8E93-22BFABCA85B5}" type="presParOf" srcId="{A0CFAAC6-5C69-44E4-9D22-905E249D8E0F}" destId="{85DCE25B-3AAB-4EC7-86AD-33939E106ED2}" srcOrd="1" destOrd="0" presId="urn:microsoft.com/office/officeart/2008/layout/AlternatingHexagons"/>
    <dgm:cxn modelId="{39A1C7C9-F93B-42AD-BAE3-1935E4354451}" type="presParOf" srcId="{A0CFAAC6-5C69-44E4-9D22-905E249D8E0F}" destId="{085B5039-7001-4C64-BFDF-2F17823FC9C6}" srcOrd="2" destOrd="0" presId="urn:microsoft.com/office/officeart/2008/layout/AlternatingHexagons"/>
    <dgm:cxn modelId="{08A260C7-5A5E-4520-916B-D9D549327E10}" type="presParOf" srcId="{A0CFAAC6-5C69-44E4-9D22-905E249D8E0F}" destId="{C07E2BFA-9827-45C0-8DA3-DC02901B8275}" srcOrd="3" destOrd="0" presId="urn:microsoft.com/office/officeart/2008/layout/AlternatingHexagons"/>
    <dgm:cxn modelId="{0F7D358C-F000-4269-B31E-B6D58392EEAC}" type="presParOf" srcId="{A0CFAAC6-5C69-44E4-9D22-905E249D8E0F}" destId="{105662EF-5BFB-480F-AEBF-5BEAB07F2E34}" srcOrd="4" destOrd="0" presId="urn:microsoft.com/office/officeart/2008/layout/AlternatingHexagons"/>
    <dgm:cxn modelId="{04A492D3-BCD9-4152-9F74-B4AD726DF688}" type="presParOf" srcId="{5B999BEC-D581-41A6-AAB0-F458C88BA289}" destId="{24210F30-9F2E-4013-B990-581CA2102BBE}" srcOrd="3" destOrd="0" presId="urn:microsoft.com/office/officeart/2008/layout/AlternatingHexagons"/>
    <dgm:cxn modelId="{8934781B-6ADB-4718-8F38-68776116C060}" type="presParOf" srcId="{5B999BEC-D581-41A6-AAB0-F458C88BA289}" destId="{411375F5-7074-42D1-ABB6-DC1804246050}" srcOrd="4" destOrd="0" presId="urn:microsoft.com/office/officeart/2008/layout/AlternatingHexagons"/>
    <dgm:cxn modelId="{0986B382-07C4-4DB7-B851-0B8282A1571F}" type="presParOf" srcId="{411375F5-7074-42D1-ABB6-DC1804246050}" destId="{1D09EF4F-E0B8-4518-967F-B524F2C38748}" srcOrd="0" destOrd="0" presId="urn:microsoft.com/office/officeart/2008/layout/AlternatingHexagons"/>
    <dgm:cxn modelId="{BC8DA050-306E-400C-B759-081AA0F5C7BF}" type="presParOf" srcId="{411375F5-7074-42D1-ABB6-DC1804246050}" destId="{42366D04-DFA0-4D2E-BBB0-4774F02B14F1}" srcOrd="1" destOrd="0" presId="urn:microsoft.com/office/officeart/2008/layout/AlternatingHexagons"/>
    <dgm:cxn modelId="{1A706138-8C3B-4B06-A435-013255723589}" type="presParOf" srcId="{411375F5-7074-42D1-ABB6-DC1804246050}" destId="{32BF0DAE-1B8F-43ED-A4AD-CE6A7578A2ED}" srcOrd="2" destOrd="0" presId="urn:microsoft.com/office/officeart/2008/layout/AlternatingHexagons"/>
    <dgm:cxn modelId="{049CDC02-7B06-4FDB-88C4-EFEC7238EB90}" type="presParOf" srcId="{411375F5-7074-42D1-ABB6-DC1804246050}" destId="{B4BD3C04-A106-4E57-965F-3925474E6DC0}" srcOrd="3" destOrd="0" presId="urn:microsoft.com/office/officeart/2008/layout/AlternatingHexagons"/>
    <dgm:cxn modelId="{60C59152-F0A8-41EA-8A65-B7454A337BF1}" type="presParOf" srcId="{411375F5-7074-42D1-ABB6-DC1804246050}" destId="{933E4EEB-9BE5-42AE-AF61-E4C4B5241099}"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018590-441D-427D-ABBF-F440C80EF076}">
      <dsp:nvSpPr>
        <dsp:cNvPr id="0" name=""/>
        <dsp:cNvSpPr/>
      </dsp:nvSpPr>
      <dsp:spPr>
        <a:xfrm rot="5400000">
          <a:off x="1705501" y="902244"/>
          <a:ext cx="1120124" cy="974508"/>
        </a:xfrm>
        <a:prstGeom prst="hexagon">
          <a:avLst>
            <a:gd name="adj" fmla="val 25000"/>
            <a:gd name="vf" fmla="val 115470"/>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n-GB" sz="1000" kern="1200" dirty="0" smtClean="0"/>
            <a:t>Mind Map</a:t>
          </a:r>
          <a:endParaRPr lang="en-GB" sz="1000" kern="1200" dirty="0"/>
        </a:p>
      </dsp:txBody>
      <dsp:txXfrm rot="-5400000">
        <a:off x="1930170" y="1003989"/>
        <a:ext cx="670786" cy="771018"/>
      </dsp:txXfrm>
    </dsp:sp>
    <dsp:sp modelId="{EE8BA230-F4B4-4BE4-9622-EEB671620350}">
      <dsp:nvSpPr>
        <dsp:cNvPr id="0" name=""/>
        <dsp:cNvSpPr/>
      </dsp:nvSpPr>
      <dsp:spPr>
        <a:xfrm>
          <a:off x="2782389" y="1053461"/>
          <a:ext cx="1250058" cy="672074"/>
        </a:xfrm>
        <a:prstGeom prst="rect">
          <a:avLst/>
        </a:prstGeom>
        <a:noFill/>
        <a:ln>
          <a:noFill/>
        </a:ln>
        <a:effectLst/>
      </dsp:spPr>
      <dsp:style>
        <a:lnRef idx="0">
          <a:scrgbClr r="0" g="0" b="0"/>
        </a:lnRef>
        <a:fillRef idx="0">
          <a:scrgbClr r="0" g="0" b="0"/>
        </a:fillRef>
        <a:effectRef idx="0">
          <a:scrgbClr r="0" g="0" b="0"/>
        </a:effectRef>
        <a:fontRef idx="minor"/>
      </dsp:style>
    </dsp:sp>
    <dsp:sp modelId="{516EDAAA-2A66-4BA2-ADC7-65BD4A2831F7}">
      <dsp:nvSpPr>
        <dsp:cNvPr id="0" name=""/>
        <dsp:cNvSpPr/>
      </dsp:nvSpPr>
      <dsp:spPr>
        <a:xfrm rot="5400000">
          <a:off x="653032" y="902244"/>
          <a:ext cx="1120124" cy="974508"/>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r>
            <a:rPr lang="en-GB" sz="1900" kern="1200" dirty="0" smtClean="0"/>
            <a:t>What do I have?</a:t>
          </a:r>
          <a:endParaRPr lang="en-GB" sz="1900" kern="1200" dirty="0"/>
        </a:p>
      </dsp:txBody>
      <dsp:txXfrm rot="-5400000">
        <a:off x="877701" y="1003989"/>
        <a:ext cx="670786" cy="771018"/>
      </dsp:txXfrm>
    </dsp:sp>
    <dsp:sp modelId="{5303C6D2-6086-4626-8277-D32782FF8AB2}">
      <dsp:nvSpPr>
        <dsp:cNvPr id="0" name=""/>
        <dsp:cNvSpPr/>
      </dsp:nvSpPr>
      <dsp:spPr>
        <a:xfrm rot="5400000">
          <a:off x="1177250" y="1853005"/>
          <a:ext cx="1120124" cy="974508"/>
        </a:xfrm>
        <a:prstGeom prst="hexagon">
          <a:avLst>
            <a:gd name="adj" fmla="val 25000"/>
            <a:gd name="vf" fmla="val 115470"/>
          </a:avLst>
        </a:prstGeom>
        <a:solidFill>
          <a:schemeClr val="accent3">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n-GB" sz="1000" kern="1200" dirty="0" smtClean="0"/>
            <a:t>Histories</a:t>
          </a:r>
          <a:endParaRPr lang="en-GB" sz="1000" kern="1200" dirty="0"/>
        </a:p>
      </dsp:txBody>
      <dsp:txXfrm rot="-5400000">
        <a:off x="1401919" y="1954750"/>
        <a:ext cx="670786" cy="771018"/>
      </dsp:txXfrm>
    </dsp:sp>
    <dsp:sp modelId="{85DCE25B-3AAB-4EC7-86AD-33939E106ED2}">
      <dsp:nvSpPr>
        <dsp:cNvPr id="0" name=""/>
        <dsp:cNvSpPr/>
      </dsp:nvSpPr>
      <dsp:spPr>
        <a:xfrm>
          <a:off x="0" y="2004222"/>
          <a:ext cx="1209734" cy="672074"/>
        </a:xfrm>
        <a:prstGeom prst="rect">
          <a:avLst/>
        </a:prstGeom>
        <a:noFill/>
        <a:ln>
          <a:noFill/>
        </a:ln>
        <a:effectLst/>
      </dsp:spPr>
      <dsp:style>
        <a:lnRef idx="0">
          <a:scrgbClr r="0" g="0" b="0"/>
        </a:lnRef>
        <a:fillRef idx="0">
          <a:scrgbClr r="0" g="0" b="0"/>
        </a:fillRef>
        <a:effectRef idx="0">
          <a:scrgbClr r="0" g="0" b="0"/>
        </a:effectRef>
        <a:fontRef idx="minor"/>
      </dsp:style>
    </dsp:sp>
    <dsp:sp modelId="{105662EF-5BFB-480F-AEBF-5BEAB07F2E34}">
      <dsp:nvSpPr>
        <dsp:cNvPr id="0" name=""/>
        <dsp:cNvSpPr/>
      </dsp:nvSpPr>
      <dsp:spPr>
        <a:xfrm rot="5400000">
          <a:off x="2229719" y="1853005"/>
          <a:ext cx="1120124" cy="974508"/>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r>
            <a:rPr lang="en-GB" sz="1900" kern="1200" dirty="0" smtClean="0"/>
            <a:t>Time?</a:t>
          </a:r>
          <a:endParaRPr lang="en-GB" sz="1900" kern="1200" dirty="0"/>
        </a:p>
      </dsp:txBody>
      <dsp:txXfrm rot="-5400000">
        <a:off x="2454388" y="1954750"/>
        <a:ext cx="670786" cy="771018"/>
      </dsp:txXfrm>
    </dsp:sp>
    <dsp:sp modelId="{1D09EF4F-E0B8-4518-967F-B524F2C38748}">
      <dsp:nvSpPr>
        <dsp:cNvPr id="0" name=""/>
        <dsp:cNvSpPr/>
      </dsp:nvSpPr>
      <dsp:spPr>
        <a:xfrm rot="5400000">
          <a:off x="1705501" y="2803767"/>
          <a:ext cx="1120124" cy="974508"/>
        </a:xfrm>
        <a:prstGeom prst="hexagon">
          <a:avLst>
            <a:gd name="adj" fmla="val 25000"/>
            <a:gd name="vf" fmla="val 115470"/>
          </a:avLst>
        </a:prstGeom>
        <a:solidFill>
          <a:schemeClr val="accent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n-GB" sz="1000" kern="1200" dirty="0" smtClean="0"/>
            <a:t>Scenarios</a:t>
          </a:r>
          <a:endParaRPr lang="en-GB" sz="1000" kern="1200" dirty="0"/>
        </a:p>
      </dsp:txBody>
      <dsp:txXfrm rot="-5400000">
        <a:off x="1930170" y="2905512"/>
        <a:ext cx="670786" cy="771018"/>
      </dsp:txXfrm>
    </dsp:sp>
    <dsp:sp modelId="{42366D04-DFA0-4D2E-BBB0-4774F02B14F1}">
      <dsp:nvSpPr>
        <dsp:cNvPr id="0" name=""/>
        <dsp:cNvSpPr/>
      </dsp:nvSpPr>
      <dsp:spPr>
        <a:xfrm>
          <a:off x="2782389" y="2954984"/>
          <a:ext cx="1250058" cy="672074"/>
        </a:xfrm>
        <a:prstGeom prst="rect">
          <a:avLst/>
        </a:prstGeom>
        <a:noFill/>
        <a:ln>
          <a:noFill/>
        </a:ln>
        <a:effectLst/>
      </dsp:spPr>
      <dsp:style>
        <a:lnRef idx="0">
          <a:scrgbClr r="0" g="0" b="0"/>
        </a:lnRef>
        <a:fillRef idx="0">
          <a:scrgbClr r="0" g="0" b="0"/>
        </a:fillRef>
        <a:effectRef idx="0">
          <a:scrgbClr r="0" g="0" b="0"/>
        </a:effectRef>
        <a:fontRef idx="minor"/>
      </dsp:style>
    </dsp:sp>
    <dsp:sp modelId="{933E4EEB-9BE5-42AE-AF61-E4C4B5241099}">
      <dsp:nvSpPr>
        <dsp:cNvPr id="0" name=""/>
        <dsp:cNvSpPr/>
      </dsp:nvSpPr>
      <dsp:spPr>
        <a:xfrm rot="5400000">
          <a:off x="653032" y="2803767"/>
          <a:ext cx="1120124" cy="974508"/>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r>
            <a:rPr lang="en-GB" sz="1400" kern="1200" dirty="0" smtClean="0"/>
            <a:t>Testing?</a:t>
          </a:r>
          <a:endParaRPr lang="en-GB" sz="1400" kern="1200" dirty="0"/>
        </a:p>
      </dsp:txBody>
      <dsp:txXfrm rot="-5400000">
        <a:off x="877701" y="2905512"/>
        <a:ext cx="670786" cy="771018"/>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1.png>
</file>

<file path=ppt/media/image22.png>
</file>

<file path=ppt/media/image24.png>
</file>

<file path=ppt/media/image25.png>
</file>

<file path=ppt/media/image26.png>
</file>

<file path=ppt/media/image27.png>
</file>

<file path=ppt/media/image28.png>
</file>

<file path=ppt/media/image3.jpeg>
</file>

<file path=ppt/media/image4.jpeg>
</file>

<file path=ppt/media/image5.jpe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85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spcBef>
                <a:spcPct val="0"/>
              </a:spcBef>
              <a:defRPr sz="1200">
                <a:solidFill>
                  <a:schemeClr val="tx1"/>
                </a:solidFill>
              </a:defRPr>
            </a:lvl1pPr>
          </a:lstStyle>
          <a:p>
            <a:endParaRPr lang="en-GB"/>
          </a:p>
        </p:txBody>
      </p:sp>
      <p:sp>
        <p:nvSpPr>
          <p:cNvPr id="108547"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spcBef>
                <a:spcPct val="0"/>
              </a:spcBef>
              <a:defRPr sz="1200">
                <a:solidFill>
                  <a:schemeClr val="tx1"/>
                </a:solidFill>
              </a:defRPr>
            </a:lvl1pPr>
          </a:lstStyle>
          <a:p>
            <a:endParaRPr lang="en-GB"/>
          </a:p>
        </p:txBody>
      </p:sp>
      <p:sp>
        <p:nvSpPr>
          <p:cNvPr id="1085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08549"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p>
        </p:txBody>
      </p:sp>
      <p:sp>
        <p:nvSpPr>
          <p:cNvPr id="108550"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spcBef>
                <a:spcPct val="0"/>
              </a:spcBef>
              <a:defRPr sz="1200">
                <a:solidFill>
                  <a:schemeClr val="tx1"/>
                </a:solidFill>
              </a:defRPr>
            </a:lvl1pPr>
          </a:lstStyle>
          <a:p>
            <a:endParaRPr lang="en-GB"/>
          </a:p>
        </p:txBody>
      </p:sp>
      <p:sp>
        <p:nvSpPr>
          <p:cNvPr id="108551"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spcBef>
                <a:spcPct val="0"/>
              </a:spcBef>
              <a:defRPr sz="1200">
                <a:solidFill>
                  <a:schemeClr val="tx1"/>
                </a:solidFill>
              </a:defRPr>
            </a:lvl1pPr>
          </a:lstStyle>
          <a:p>
            <a:fld id="{DFC552A7-D816-46CE-AB56-16E7F21ACC3A}" type="slidenum">
              <a:rPr lang="en-GB"/>
              <a:pPr/>
              <a:t>‹#›</a:t>
            </a:fld>
            <a:endParaRPr lang="en-GB"/>
          </a:p>
        </p:txBody>
      </p:sp>
    </p:spTree>
    <p:extLst>
      <p:ext uri="{BB962C8B-B14F-4D97-AF65-F5344CB8AC3E}">
        <p14:creationId xmlns:p14="http://schemas.microsoft.com/office/powerpoint/2010/main" val="122282777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Arial" charset="0"/>
      </a:defRPr>
    </a:lvl1pPr>
    <a:lvl2pPr marL="457200" algn="l" rtl="0" fontAlgn="base">
      <a:spcBef>
        <a:spcPct val="30000"/>
      </a:spcBef>
      <a:spcAft>
        <a:spcPct val="0"/>
      </a:spcAft>
      <a:defRPr sz="1200" kern="1200">
        <a:solidFill>
          <a:schemeClr val="tx1"/>
        </a:solidFill>
        <a:latin typeface="Arial" charset="0"/>
        <a:ea typeface="+mn-ea"/>
        <a:cs typeface="Arial" charset="0"/>
      </a:defRPr>
    </a:lvl2pPr>
    <a:lvl3pPr marL="914400" algn="l" rtl="0" fontAlgn="base">
      <a:spcBef>
        <a:spcPct val="30000"/>
      </a:spcBef>
      <a:spcAft>
        <a:spcPct val="0"/>
      </a:spcAft>
      <a:defRPr sz="1200" kern="1200">
        <a:solidFill>
          <a:schemeClr val="tx1"/>
        </a:solidFill>
        <a:latin typeface="Arial" charset="0"/>
        <a:ea typeface="+mn-ea"/>
        <a:cs typeface="Arial" charset="0"/>
      </a:defRPr>
    </a:lvl3pPr>
    <a:lvl4pPr marL="1371600" algn="l" rtl="0" fontAlgn="base">
      <a:spcBef>
        <a:spcPct val="30000"/>
      </a:spcBef>
      <a:spcAft>
        <a:spcPct val="0"/>
      </a:spcAft>
      <a:defRPr sz="1200" kern="1200">
        <a:solidFill>
          <a:schemeClr val="tx1"/>
        </a:solidFill>
        <a:latin typeface="Arial" charset="0"/>
        <a:ea typeface="+mn-ea"/>
        <a:cs typeface="Arial" charset="0"/>
      </a:defRPr>
    </a:lvl4pPr>
    <a:lvl5pPr marL="1828800" algn="l" rtl="0" fontAlgn="base">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en.wikipedia.org/wiki/Galileo_Galilei" TargetMode="External"/><Relationship Id="rId3" Type="http://schemas.openxmlformats.org/officeDocument/2006/relationships/hyperlink" Target="http://en.wikipedia.org/wiki/Paracelsus" TargetMode="External"/><Relationship Id="rId7" Type="http://schemas.openxmlformats.org/officeDocument/2006/relationships/hyperlink" Target="http://en.wikipedia.org/wiki/William_Harvey"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en.wikipedia.org/wiki/Experiment" TargetMode="External"/><Relationship Id="rId11" Type="http://schemas.openxmlformats.org/officeDocument/2006/relationships/hyperlink" Target="http://en.wikipedia.org/wiki/Photosynthesis" TargetMode="External"/><Relationship Id="rId5" Type="http://schemas.openxmlformats.org/officeDocument/2006/relationships/hyperlink" Target="http://en.wikipedia.org/wiki/New_learning" TargetMode="External"/><Relationship Id="rId10" Type="http://schemas.openxmlformats.org/officeDocument/2006/relationships/hyperlink" Target="http://en.wikipedia.org/wiki/Nature" TargetMode="External"/><Relationship Id="rId4" Type="http://schemas.openxmlformats.org/officeDocument/2006/relationships/hyperlink" Target="http://en.wikipedia.org/wiki/Alchemy" TargetMode="External"/><Relationship Id="rId9" Type="http://schemas.openxmlformats.org/officeDocument/2006/relationships/hyperlink" Target="http://en.wikipedia.org/wiki/Francis_Bacon"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From Sandwiches to Software</a:t>
            </a:r>
          </a:p>
          <a:p>
            <a:pPr marL="171450" indent="-171450">
              <a:buFontTx/>
              <a:buChar char="-"/>
            </a:pPr>
            <a:r>
              <a:rPr lang="en-GB" dirty="0" smtClean="0"/>
              <a:t>Item</a:t>
            </a:r>
            <a:r>
              <a:rPr lang="en-GB" baseline="0" dirty="0" smtClean="0"/>
              <a:t> development</a:t>
            </a:r>
          </a:p>
          <a:p>
            <a:pPr marL="171450" indent="-171450">
              <a:buFontTx/>
              <a:buChar char="-"/>
            </a:pPr>
            <a:r>
              <a:rPr lang="en-GB" dirty="0" smtClean="0"/>
              <a:t>Design and Planning</a:t>
            </a:r>
            <a:r>
              <a:rPr lang="en-GB" baseline="0" dirty="0" smtClean="0"/>
              <a:t> Gardens</a:t>
            </a:r>
          </a:p>
          <a:p>
            <a:pPr marL="171450" indent="-171450">
              <a:buFontTx/>
              <a:buChar char="-"/>
            </a:pPr>
            <a:r>
              <a:rPr lang="en-GB" baseline="0" dirty="0" smtClean="0"/>
              <a:t>Designing Buildings</a:t>
            </a:r>
          </a:p>
          <a:p>
            <a:pPr marL="171450" indent="-171450">
              <a:buFontTx/>
              <a:buChar char="-"/>
            </a:pPr>
            <a:endParaRPr lang="en-GB" baseline="0" dirty="0" smtClean="0"/>
          </a:p>
          <a:p>
            <a:pPr marL="171450" indent="-171450">
              <a:buFontTx/>
              <a:buChar char="-"/>
            </a:pPr>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1</a:t>
            </a:fld>
            <a:endParaRPr lang="en-GB"/>
          </a:p>
        </p:txBody>
      </p:sp>
    </p:spTree>
    <p:extLst>
      <p:ext uri="{BB962C8B-B14F-4D97-AF65-F5344CB8AC3E}">
        <p14:creationId xmlns:p14="http://schemas.microsoft.com/office/powerpoint/2010/main" val="3158025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Goal</a:t>
            </a:r>
          </a:p>
          <a:p>
            <a:pPr marL="171450" indent="-171450">
              <a:buFontTx/>
              <a:buChar char="-"/>
            </a:pPr>
            <a:r>
              <a:rPr lang="en-GB" dirty="0" smtClean="0"/>
              <a:t>Making the objective a definitive statement </a:t>
            </a:r>
          </a:p>
          <a:p>
            <a:pPr marL="171450" indent="-171450">
              <a:buFontTx/>
              <a:buChar char="-"/>
            </a:pPr>
            <a:r>
              <a:rPr lang="en-GB" dirty="0" smtClean="0"/>
              <a:t>Making a list of objectives</a:t>
            </a:r>
          </a:p>
          <a:p>
            <a:pPr marL="171450" indent="-171450">
              <a:buFontTx/>
              <a:buChar char="-"/>
            </a:pPr>
            <a:r>
              <a:rPr lang="en-GB" dirty="0" smtClean="0"/>
              <a:t>Constraints that must be adhered to</a:t>
            </a:r>
          </a:p>
          <a:p>
            <a:pPr marL="171450" indent="-171450">
              <a:buFontTx/>
              <a:buChar char="-"/>
            </a:pPr>
            <a:r>
              <a:rPr lang="en-GB" dirty="0" smtClean="0"/>
              <a:t>Timing issues that must be managed (Critical Path) – Will discuss</a:t>
            </a:r>
            <a:r>
              <a:rPr lang="en-GB" baseline="0" dirty="0" smtClean="0"/>
              <a:t> the timing constraints with Titanic problem</a:t>
            </a:r>
            <a:endParaRPr lang="en-GB" dirty="0" smtClean="0"/>
          </a:p>
          <a:p>
            <a:pPr marL="171450" indent="-171450">
              <a:buFontTx/>
              <a:buChar char="-"/>
            </a:pPr>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2</a:t>
            </a:fld>
            <a:endParaRPr lang="en-GB"/>
          </a:p>
        </p:txBody>
      </p:sp>
    </p:spTree>
    <p:extLst>
      <p:ext uri="{BB962C8B-B14F-4D97-AF65-F5344CB8AC3E}">
        <p14:creationId xmlns:p14="http://schemas.microsoft.com/office/powerpoint/2010/main" val="4165190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key is often visualisation of the problem.</a:t>
            </a:r>
          </a:p>
          <a:p>
            <a:r>
              <a:rPr lang="en-GB" dirty="0" smtClean="0"/>
              <a:t>Also good to have</a:t>
            </a:r>
            <a:r>
              <a:rPr lang="en-GB" baseline="0" dirty="0" smtClean="0"/>
              <a:t> some common key starting points: </a:t>
            </a:r>
          </a:p>
          <a:p>
            <a:r>
              <a:rPr lang="en-GB" dirty="0" smtClean="0"/>
              <a:t>- Design, Alternatives,</a:t>
            </a:r>
            <a:r>
              <a:rPr lang="en-GB" baseline="0" dirty="0" smtClean="0"/>
              <a:t> Sizes, Shapes, Colour, Style, Environment, Time</a:t>
            </a:r>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3</a:t>
            </a:fld>
            <a:endParaRPr lang="en-GB"/>
          </a:p>
        </p:txBody>
      </p:sp>
    </p:spTree>
    <p:extLst>
      <p:ext uri="{BB962C8B-B14F-4D97-AF65-F5344CB8AC3E}">
        <p14:creationId xmlns:p14="http://schemas.microsoft.com/office/powerpoint/2010/main" val="346546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Simple examples:</a:t>
            </a:r>
          </a:p>
          <a:p>
            <a:endParaRPr lang="en-GB" dirty="0" smtClean="0"/>
          </a:p>
          <a:p>
            <a:pPr marL="171450" indent="-171450">
              <a:buFontTx/>
              <a:buChar char="-"/>
            </a:pPr>
            <a:r>
              <a:rPr lang="en-GB" dirty="0" smtClean="0"/>
              <a:t>Cats Eyes</a:t>
            </a:r>
            <a:r>
              <a:rPr lang="en-GB" baseline="0" dirty="0" smtClean="0"/>
              <a:t> for road safety</a:t>
            </a:r>
          </a:p>
          <a:p>
            <a:pPr marL="171450" indent="-171450">
              <a:buFontTx/>
              <a:buChar char="-"/>
            </a:pPr>
            <a:r>
              <a:rPr lang="en-GB" baseline="0" dirty="0" smtClean="0"/>
              <a:t>Cornish pasties</a:t>
            </a:r>
          </a:p>
          <a:p>
            <a:pPr marL="171450" indent="-171450">
              <a:buFontTx/>
              <a:buChar char="-"/>
            </a:pPr>
            <a:endParaRPr lang="en-GB" baseline="0" dirty="0" smtClean="0"/>
          </a:p>
          <a:p>
            <a:pPr marL="171450" indent="-171450">
              <a:buFontTx/>
              <a:buChar char="-"/>
            </a:pPr>
            <a:r>
              <a:rPr lang="en-GB" baseline="0" dirty="0" smtClean="0"/>
              <a:t>Cautions: Ensure goal is defined: Large sandwich/or tasty sandwich/or fat free sandwich/ or easy to carry</a:t>
            </a:r>
          </a:p>
          <a:p>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4</a:t>
            </a:fld>
            <a:endParaRPr lang="en-GB"/>
          </a:p>
        </p:txBody>
      </p:sp>
    </p:spTree>
    <p:extLst>
      <p:ext uri="{BB962C8B-B14F-4D97-AF65-F5344CB8AC3E}">
        <p14:creationId xmlns:p14="http://schemas.microsoft.com/office/powerpoint/2010/main" val="1304524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Whats</a:t>
            </a:r>
            <a:r>
              <a:rPr lang="en-GB" dirty="0" smtClean="0"/>
              <a:t> the goal? Need to define it well or you wont survive.</a:t>
            </a:r>
          </a:p>
          <a:p>
            <a:endParaRPr lang="en-GB" dirty="0" smtClean="0"/>
          </a:p>
          <a:p>
            <a:r>
              <a:rPr lang="en-GB" dirty="0" smtClean="0"/>
              <a:t>Hints:</a:t>
            </a:r>
            <a:r>
              <a:rPr lang="en-GB" baseline="0" dirty="0" smtClean="0"/>
              <a:t> You do have some time before the ship sinks, and life boats have started to be loaded.</a:t>
            </a:r>
          </a:p>
          <a:p>
            <a:endParaRPr lang="en-GB" sz="1200" b="0" i="0" kern="1200" dirty="0" smtClean="0">
              <a:solidFill>
                <a:schemeClr val="tx1"/>
              </a:solidFill>
              <a:effectLst/>
              <a:latin typeface="Arial" charset="0"/>
              <a:ea typeface="+mn-ea"/>
              <a:cs typeface="Arial" charset="0"/>
            </a:endParaRPr>
          </a:p>
          <a:p>
            <a:r>
              <a:rPr lang="en-GB" sz="1200" b="0" i="0" kern="1200" dirty="0" smtClean="0">
                <a:solidFill>
                  <a:schemeClr val="tx1"/>
                </a:solidFill>
                <a:effectLst/>
                <a:latin typeface="Arial" charset="0"/>
                <a:ea typeface="+mn-ea"/>
                <a:cs typeface="Arial" charset="0"/>
              </a:rPr>
              <a:t>Note: The time it took the Titanic to sink after hitting the iceberg was </a:t>
            </a:r>
            <a:r>
              <a:rPr lang="en-GB" sz="1200" b="1" i="0" kern="1200" dirty="0" smtClean="0">
                <a:solidFill>
                  <a:schemeClr val="tx1"/>
                </a:solidFill>
                <a:effectLst/>
                <a:latin typeface="Arial" charset="0"/>
                <a:ea typeface="+mn-ea"/>
                <a:cs typeface="Arial" charset="0"/>
              </a:rPr>
              <a:t>2 hours and 40 minutes</a:t>
            </a:r>
            <a:r>
              <a:rPr lang="en-GB" sz="1200" b="0" i="0" kern="1200" dirty="0" smtClean="0">
                <a:solidFill>
                  <a:schemeClr val="tx1"/>
                </a:solidFill>
                <a:effectLst/>
                <a:latin typeface="Arial" charset="0"/>
                <a:ea typeface="+mn-ea"/>
                <a:cs typeface="Arial" charset="0"/>
              </a:rPr>
              <a:t>.</a:t>
            </a:r>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5</a:t>
            </a:fld>
            <a:endParaRPr lang="en-GB"/>
          </a:p>
        </p:txBody>
      </p:sp>
    </p:spTree>
    <p:extLst>
      <p:ext uri="{BB962C8B-B14F-4D97-AF65-F5344CB8AC3E}">
        <p14:creationId xmlns:p14="http://schemas.microsoft.com/office/powerpoint/2010/main" val="2040673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Game theory – The further into a game you are,</a:t>
            </a:r>
            <a:r>
              <a:rPr lang="en-GB" baseline="0" dirty="0" smtClean="0"/>
              <a:t> the less parameters you have to worry about.</a:t>
            </a:r>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8</a:t>
            </a:fld>
            <a:endParaRPr lang="en-GB"/>
          </a:p>
        </p:txBody>
      </p:sp>
    </p:spTree>
    <p:extLst>
      <p:ext uri="{BB962C8B-B14F-4D97-AF65-F5344CB8AC3E}">
        <p14:creationId xmlns:p14="http://schemas.microsoft.com/office/powerpoint/2010/main" val="915996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a:ln/>
        </p:spPr>
      </p:sp>
      <p:sp>
        <p:nvSpPr>
          <p:cNvPr id="163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en-US" dirty="0" smtClean="0"/>
              <a:t>Van </a:t>
            </a:r>
            <a:r>
              <a:rPr lang="en-GB" altLang="en-US" dirty="0" err="1" smtClean="0"/>
              <a:t>Helmont</a:t>
            </a:r>
            <a:r>
              <a:rPr lang="en-GB" altLang="en-US" dirty="0" smtClean="0"/>
              <a:t> was a man of contradictions. On the one hand, he was a disciple of </a:t>
            </a:r>
            <a:r>
              <a:rPr lang="en-GB" altLang="en-US" dirty="0" smtClean="0">
                <a:hlinkClick r:id="rId3" tooltip="Paracelsus"/>
              </a:rPr>
              <a:t>Paracelsus</a:t>
            </a:r>
            <a:r>
              <a:rPr lang="en-GB" altLang="en-US" dirty="0" smtClean="0"/>
              <a:t> (though he scornfully repudiated his errors as well as those of most other contemporary authorities), a mystic and </a:t>
            </a:r>
            <a:r>
              <a:rPr lang="en-GB" altLang="en-US" dirty="0" smtClean="0">
                <a:hlinkClick r:id="rId4" tooltip="Alchemy"/>
              </a:rPr>
              <a:t>alchemist</a:t>
            </a:r>
            <a:r>
              <a:rPr lang="en-GB" altLang="en-US" dirty="0" smtClean="0"/>
              <a:t>. On the other hand, he was touched with the </a:t>
            </a:r>
            <a:r>
              <a:rPr lang="en-GB" altLang="en-US" dirty="0" smtClean="0">
                <a:hlinkClick r:id="rId5" tooltip="New learning"/>
              </a:rPr>
              <a:t>new learning</a:t>
            </a:r>
            <a:r>
              <a:rPr lang="en-GB" altLang="en-US" dirty="0" smtClean="0"/>
              <a:t> based on </a:t>
            </a:r>
            <a:r>
              <a:rPr lang="en-GB" altLang="en-US" dirty="0" smtClean="0">
                <a:hlinkClick r:id="rId6" tooltip="Experiment"/>
              </a:rPr>
              <a:t>experiment</a:t>
            </a:r>
            <a:r>
              <a:rPr lang="en-GB" altLang="en-US" dirty="0" smtClean="0"/>
              <a:t> that was producing men like </a:t>
            </a:r>
            <a:r>
              <a:rPr lang="en-GB" altLang="en-US" dirty="0" smtClean="0">
                <a:hlinkClick r:id="rId7" tooltip="William Harvey"/>
              </a:rPr>
              <a:t>William </a:t>
            </a:r>
            <a:r>
              <a:rPr lang="en-GB" altLang="en-US" dirty="0" err="1" smtClean="0">
                <a:hlinkClick r:id="rId7" tooltip="William Harvey"/>
              </a:rPr>
              <a:t>Harvey</a:t>
            </a:r>
            <a:r>
              <a:rPr lang="en-GB" altLang="en-US" dirty="0" err="1" smtClean="0"/>
              <a:t>,</a:t>
            </a:r>
            <a:r>
              <a:rPr lang="en-GB" altLang="en-US" dirty="0" err="1" smtClean="0">
                <a:hlinkClick r:id="rId8" tooltip="Galileo Galilei"/>
              </a:rPr>
              <a:t>Galileo</a:t>
            </a:r>
            <a:r>
              <a:rPr lang="en-GB" altLang="en-US" dirty="0" smtClean="0">
                <a:hlinkClick r:id="rId8" tooltip="Galileo Galilei"/>
              </a:rPr>
              <a:t> Galilei</a:t>
            </a:r>
            <a:r>
              <a:rPr lang="en-GB" altLang="en-US" dirty="0" smtClean="0"/>
              <a:t> and </a:t>
            </a:r>
            <a:r>
              <a:rPr lang="en-GB" altLang="en-US" dirty="0" smtClean="0">
                <a:hlinkClick r:id="rId9" tooltip="Francis Bacon"/>
              </a:rPr>
              <a:t>Francis Bacon</a:t>
            </a:r>
            <a:r>
              <a:rPr lang="en-GB" altLang="en-US" dirty="0" smtClean="0"/>
              <a:t>. Van </a:t>
            </a:r>
            <a:r>
              <a:rPr lang="en-GB" altLang="en-US" dirty="0" err="1" smtClean="0"/>
              <a:t>Helmont</a:t>
            </a:r>
            <a:r>
              <a:rPr lang="en-GB" altLang="en-US" dirty="0" smtClean="0"/>
              <a:t> was a careful observer of </a:t>
            </a:r>
            <a:r>
              <a:rPr lang="en-GB" altLang="en-US" dirty="0" smtClean="0">
                <a:hlinkClick r:id="rId10" tooltip="Nature"/>
              </a:rPr>
              <a:t>nature</a:t>
            </a:r>
            <a:r>
              <a:rPr lang="en-GB" altLang="en-US" dirty="0" smtClean="0"/>
              <a:t>; it can be inferred that from his analysis of data gathered in his experiments suggested he had a concept of the conservation of mass. He performed an experiment to determine where plants get their mass. He grew a willow tree and measured the amount of soil, the weight of the tree and the water he added. After five years the plant had gained about 164 lbs (74 kg). Since the amount of soil was basically the same as it had been when he started his experiment, he deduced that the tree's weight gain had come from water. Since it had received nothing but water and the soil weighed practically the same as at the beginning, he argued that the increased weight of wood, bark and roots had been formed from water alone. However, this "deduction" is incomplete, as a large proportion of the mass of the tree comes from atmospheric carbon dioxide, which, in conjunction with water, is turned into carbohydrates via </a:t>
            </a:r>
            <a:r>
              <a:rPr lang="en-GB" altLang="en-US" dirty="0" smtClean="0">
                <a:hlinkClick r:id="rId11" tooltip="Photosynthesis"/>
              </a:rPr>
              <a:t>photosynthesis</a:t>
            </a:r>
            <a:r>
              <a:rPr lang="en-GB" altLang="en-US" dirty="0" smtClean="0"/>
              <a:t>.</a:t>
            </a:r>
          </a:p>
        </p:txBody>
      </p:sp>
      <p:sp>
        <p:nvSpPr>
          <p:cNvPr id="163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bg1"/>
                </a:solidFill>
                <a:latin typeface="Arial" charset="0"/>
                <a:cs typeface="Arial" charset="0"/>
              </a:defRPr>
            </a:lvl1pPr>
            <a:lvl2pPr marL="742950" indent="-285750">
              <a:defRPr>
                <a:solidFill>
                  <a:schemeClr val="bg1"/>
                </a:solidFill>
                <a:latin typeface="Arial" charset="0"/>
                <a:cs typeface="Arial" charset="0"/>
              </a:defRPr>
            </a:lvl2pPr>
            <a:lvl3pPr marL="1143000" indent="-228600">
              <a:defRPr>
                <a:solidFill>
                  <a:schemeClr val="bg1"/>
                </a:solidFill>
                <a:latin typeface="Arial" charset="0"/>
                <a:cs typeface="Arial" charset="0"/>
              </a:defRPr>
            </a:lvl3pPr>
            <a:lvl4pPr marL="1600200" indent="-228600">
              <a:defRPr>
                <a:solidFill>
                  <a:schemeClr val="bg1"/>
                </a:solidFill>
                <a:latin typeface="Arial" charset="0"/>
                <a:cs typeface="Arial" charset="0"/>
              </a:defRPr>
            </a:lvl4pPr>
            <a:lvl5pPr marL="2057400" indent="-228600">
              <a:defRPr>
                <a:solidFill>
                  <a:schemeClr val="bg1"/>
                </a:solidFill>
                <a:latin typeface="Arial" charset="0"/>
                <a:cs typeface="Arial" charset="0"/>
              </a:defRPr>
            </a:lvl5pPr>
            <a:lvl6pPr marL="2514600" indent="-228600" eaLnBrk="0" fontAlgn="base" hangingPunct="0">
              <a:spcBef>
                <a:spcPct val="0"/>
              </a:spcBef>
              <a:spcAft>
                <a:spcPct val="0"/>
              </a:spcAft>
              <a:defRPr>
                <a:solidFill>
                  <a:schemeClr val="bg1"/>
                </a:solidFill>
                <a:latin typeface="Arial" charset="0"/>
                <a:cs typeface="Arial" charset="0"/>
              </a:defRPr>
            </a:lvl6pPr>
            <a:lvl7pPr marL="2971800" indent="-228600" eaLnBrk="0" fontAlgn="base" hangingPunct="0">
              <a:spcBef>
                <a:spcPct val="0"/>
              </a:spcBef>
              <a:spcAft>
                <a:spcPct val="0"/>
              </a:spcAft>
              <a:defRPr>
                <a:solidFill>
                  <a:schemeClr val="bg1"/>
                </a:solidFill>
                <a:latin typeface="Arial" charset="0"/>
                <a:cs typeface="Arial" charset="0"/>
              </a:defRPr>
            </a:lvl7pPr>
            <a:lvl8pPr marL="3429000" indent="-228600" eaLnBrk="0" fontAlgn="base" hangingPunct="0">
              <a:spcBef>
                <a:spcPct val="0"/>
              </a:spcBef>
              <a:spcAft>
                <a:spcPct val="0"/>
              </a:spcAft>
              <a:defRPr>
                <a:solidFill>
                  <a:schemeClr val="bg1"/>
                </a:solidFill>
                <a:latin typeface="Arial" charset="0"/>
                <a:cs typeface="Arial" charset="0"/>
              </a:defRPr>
            </a:lvl8pPr>
            <a:lvl9pPr marL="3886200" indent="-228600" eaLnBrk="0" fontAlgn="base" hangingPunct="0">
              <a:spcBef>
                <a:spcPct val="0"/>
              </a:spcBef>
              <a:spcAft>
                <a:spcPct val="0"/>
              </a:spcAft>
              <a:defRPr>
                <a:solidFill>
                  <a:schemeClr val="bg1"/>
                </a:solidFill>
                <a:latin typeface="Arial" charset="0"/>
                <a:cs typeface="Arial" charset="0"/>
              </a:defRPr>
            </a:lvl9pPr>
          </a:lstStyle>
          <a:p>
            <a:fld id="{F659CD99-1E3F-497E-BD3A-B94D42A22411}" type="slidenum">
              <a:rPr lang="en-GB" altLang="en-US">
                <a:solidFill>
                  <a:schemeClr val="tx1"/>
                </a:solidFill>
              </a:rPr>
              <a:pPr/>
              <a:t>11</a:t>
            </a:fld>
            <a:endParaRPr lang="en-GB" altLang="en-US">
              <a:solidFill>
                <a:schemeClr val="tx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C552A7-D816-46CE-AB56-16E7F21ACC3A}" type="slidenum">
              <a:rPr lang="en-GB" smtClean="0"/>
              <a:pPr/>
              <a:t>16</a:t>
            </a:fld>
            <a:endParaRPr lang="en-GB"/>
          </a:p>
        </p:txBody>
      </p:sp>
    </p:spTree>
    <p:extLst>
      <p:ext uri="{BB962C8B-B14F-4D97-AF65-F5344CB8AC3E}">
        <p14:creationId xmlns:p14="http://schemas.microsoft.com/office/powerpoint/2010/main" val="415519480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A7A8AA"/>
        </a:solidFill>
        <a:effectLst/>
      </p:bgPr>
    </p:bg>
    <p:spTree>
      <p:nvGrpSpPr>
        <p:cNvPr id="1" name=""/>
        <p:cNvGrpSpPr/>
        <p:nvPr/>
      </p:nvGrpSpPr>
      <p:grpSpPr>
        <a:xfrm>
          <a:off x="0" y="0"/>
          <a:ext cx="0" cy="0"/>
          <a:chOff x="0" y="0"/>
          <a:chExt cx="0" cy="0"/>
        </a:xfrm>
      </p:grpSpPr>
      <p:pic>
        <p:nvPicPr>
          <p:cNvPr id="56387" name="TitleMasterFi6" descr="Fi Icon 7440_grey"/>
          <p:cNvPicPr>
            <a:picLocks noChangeAspect="1" noChangeArrowheads="1"/>
          </p:cNvPicPr>
          <p:nvPr/>
        </p:nvPicPr>
        <p:blipFill>
          <a:blip r:embed="rId2" cstate="print"/>
          <a:srcRect/>
          <a:stretch>
            <a:fillRect/>
          </a:stretch>
        </p:blipFill>
        <p:spPr bwMode="auto">
          <a:xfrm>
            <a:off x="755653" y="755653"/>
            <a:ext cx="346075" cy="346075"/>
          </a:xfrm>
          <a:prstGeom prst="rect">
            <a:avLst/>
          </a:prstGeom>
          <a:noFill/>
        </p:spPr>
      </p:pic>
      <p:pic>
        <p:nvPicPr>
          <p:cNvPr id="56381" name="TitleMasterFi5" descr="Fi Icon 116_grey"/>
          <p:cNvPicPr>
            <a:picLocks noChangeAspect="1" noChangeArrowheads="1"/>
          </p:cNvPicPr>
          <p:nvPr/>
        </p:nvPicPr>
        <p:blipFill>
          <a:blip r:embed="rId3" cstate="print"/>
          <a:srcRect/>
          <a:stretch>
            <a:fillRect/>
          </a:stretch>
        </p:blipFill>
        <p:spPr bwMode="auto">
          <a:xfrm>
            <a:off x="755653" y="755653"/>
            <a:ext cx="346075" cy="346075"/>
          </a:xfrm>
          <a:prstGeom prst="rect">
            <a:avLst/>
          </a:prstGeom>
          <a:noFill/>
        </p:spPr>
      </p:pic>
      <p:pic>
        <p:nvPicPr>
          <p:cNvPr id="56384" name="TitleMasterFi4" descr="Fi Icon 382_grey"/>
          <p:cNvPicPr>
            <a:picLocks noChangeAspect="1" noChangeArrowheads="1"/>
          </p:cNvPicPr>
          <p:nvPr/>
        </p:nvPicPr>
        <p:blipFill>
          <a:blip r:embed="rId4" cstate="print"/>
          <a:srcRect/>
          <a:stretch>
            <a:fillRect/>
          </a:stretch>
        </p:blipFill>
        <p:spPr bwMode="auto">
          <a:xfrm>
            <a:off x="755653" y="755653"/>
            <a:ext cx="346075" cy="346075"/>
          </a:xfrm>
          <a:prstGeom prst="rect">
            <a:avLst/>
          </a:prstGeom>
          <a:noFill/>
        </p:spPr>
      </p:pic>
      <p:pic>
        <p:nvPicPr>
          <p:cNvPr id="56382" name="TitleMasterFi3" descr="Fi Icon 152_grey"/>
          <p:cNvPicPr>
            <a:picLocks noChangeAspect="1" noChangeArrowheads="1"/>
          </p:cNvPicPr>
          <p:nvPr/>
        </p:nvPicPr>
        <p:blipFill>
          <a:blip r:embed="rId5" cstate="print"/>
          <a:srcRect/>
          <a:stretch>
            <a:fillRect/>
          </a:stretch>
        </p:blipFill>
        <p:spPr bwMode="auto">
          <a:xfrm>
            <a:off x="755653" y="755653"/>
            <a:ext cx="346075" cy="346075"/>
          </a:xfrm>
          <a:prstGeom prst="rect">
            <a:avLst/>
          </a:prstGeom>
          <a:noFill/>
        </p:spPr>
      </p:pic>
      <p:pic>
        <p:nvPicPr>
          <p:cNvPr id="56385" name="TitleMasterFi1" descr="Fi Icon 3268_grey"/>
          <p:cNvPicPr>
            <a:picLocks noChangeAspect="1" noChangeArrowheads="1"/>
          </p:cNvPicPr>
          <p:nvPr/>
        </p:nvPicPr>
        <p:blipFill>
          <a:blip r:embed="rId6" cstate="print"/>
          <a:srcRect/>
          <a:stretch>
            <a:fillRect/>
          </a:stretch>
        </p:blipFill>
        <p:spPr bwMode="auto">
          <a:xfrm>
            <a:off x="755653" y="755653"/>
            <a:ext cx="346075" cy="346075"/>
          </a:xfrm>
          <a:prstGeom prst="rect">
            <a:avLst/>
          </a:prstGeom>
          <a:noFill/>
        </p:spPr>
      </p:pic>
      <p:sp>
        <p:nvSpPr>
          <p:cNvPr id="56328" name="FixedTriangle"/>
          <p:cNvSpPr>
            <a:spLocks noChangeArrowheads="1"/>
          </p:cNvSpPr>
          <p:nvPr/>
        </p:nvSpPr>
        <p:spPr bwMode="auto">
          <a:xfrm flipV="1">
            <a:off x="468313" y="404813"/>
            <a:ext cx="8280400" cy="6048375"/>
          </a:xfrm>
          <a:prstGeom prst="rtTriangle">
            <a:avLst/>
          </a:prstGeom>
          <a:solidFill>
            <a:srgbClr val="5B676F"/>
          </a:solidFill>
          <a:ln w="9525" algn="ctr">
            <a:noFill/>
            <a:miter lim="800000"/>
            <a:headEnd/>
            <a:tailEnd/>
          </a:ln>
          <a:effectLst/>
        </p:spPr>
        <p:txBody>
          <a:bodyPr rot="10800000"/>
          <a:lstStyle/>
          <a:p>
            <a:pPr algn="r">
              <a:spcBef>
                <a:spcPct val="0"/>
              </a:spcBef>
            </a:pPr>
            <a:endParaRPr lang="en-US">
              <a:solidFill>
                <a:schemeClr val="bg1"/>
              </a:solidFill>
            </a:endParaRPr>
          </a:p>
        </p:txBody>
      </p:sp>
      <p:sp>
        <p:nvSpPr>
          <p:cNvPr id="56330" name="TitleMasterTriangle"/>
          <p:cNvSpPr>
            <a:spLocks noChangeArrowheads="1"/>
          </p:cNvSpPr>
          <p:nvPr/>
        </p:nvSpPr>
        <p:spPr bwMode="auto">
          <a:xfrm flipH="1">
            <a:off x="468313" y="404813"/>
            <a:ext cx="8280400" cy="6048375"/>
          </a:xfrm>
          <a:prstGeom prst="rtTriangle">
            <a:avLst/>
          </a:prstGeom>
          <a:solidFill>
            <a:srgbClr val="00BAFF"/>
          </a:solidFill>
          <a:ln w="9525" algn="ctr">
            <a:noFill/>
            <a:miter lim="800000"/>
            <a:headEnd/>
            <a:tailEnd/>
          </a:ln>
          <a:effectLst/>
        </p:spPr>
        <p:txBody>
          <a:bodyPr/>
          <a:lstStyle/>
          <a:p>
            <a:endParaRPr lang="en-GB"/>
          </a:p>
        </p:txBody>
      </p:sp>
      <p:sp>
        <p:nvSpPr>
          <p:cNvPr id="56323" name="Rectangle 3"/>
          <p:cNvSpPr>
            <a:spLocks noGrp="1" noChangeArrowheads="1"/>
          </p:cNvSpPr>
          <p:nvPr>
            <p:ph type="dt" sz="half" idx="2"/>
          </p:nvPr>
        </p:nvSpPr>
        <p:spPr>
          <a:xfrm>
            <a:off x="395288" y="6237288"/>
            <a:ext cx="1905000" cy="457200"/>
          </a:xfrm>
        </p:spPr>
        <p:txBody>
          <a:bodyPr/>
          <a:lstStyle>
            <a:lvl1pPr>
              <a:defRPr>
                <a:solidFill>
                  <a:schemeClr val="bg1"/>
                </a:solidFill>
              </a:defRPr>
            </a:lvl1pPr>
          </a:lstStyle>
          <a:p>
            <a:endParaRPr lang="en-GB"/>
          </a:p>
        </p:txBody>
      </p:sp>
      <p:sp>
        <p:nvSpPr>
          <p:cNvPr id="56324" name="Rectangle 4"/>
          <p:cNvSpPr>
            <a:spLocks noGrp="1" noChangeArrowheads="1"/>
          </p:cNvSpPr>
          <p:nvPr>
            <p:ph type="ftr" sz="quarter" idx="3"/>
          </p:nvPr>
        </p:nvSpPr>
        <p:spPr>
          <a:xfrm>
            <a:off x="2987680" y="6237290"/>
            <a:ext cx="3059113" cy="504825"/>
          </a:xfrm>
        </p:spPr>
        <p:txBody>
          <a:bodyPr wrap="square"/>
          <a:lstStyle>
            <a:lvl1pPr algn="ctr">
              <a:defRPr>
                <a:solidFill>
                  <a:schemeClr val="bg1"/>
                </a:solidFill>
              </a:defRPr>
            </a:lvl1pPr>
          </a:lstStyle>
          <a:p>
            <a:r>
              <a:rPr lang="en-GB" smtClean="0"/>
              <a:t>Presentation heading [edit the presentation 'Footer' to insert this heading on each slide]</a:t>
            </a:r>
            <a:endParaRPr lang="en-GB"/>
          </a:p>
        </p:txBody>
      </p:sp>
      <p:sp>
        <p:nvSpPr>
          <p:cNvPr id="56325" name="Rectangle 5"/>
          <p:cNvSpPr>
            <a:spLocks noGrp="1" noChangeArrowheads="1"/>
          </p:cNvSpPr>
          <p:nvPr>
            <p:ph type="sldNum" sz="quarter" idx="4"/>
          </p:nvPr>
        </p:nvSpPr>
        <p:spPr>
          <a:xfrm>
            <a:off x="6877051" y="6237288"/>
            <a:ext cx="1905000" cy="457200"/>
          </a:xfrm>
        </p:spPr>
        <p:txBody>
          <a:bodyPr tIns="45720" rIns="91440"/>
          <a:lstStyle>
            <a:lvl1pPr>
              <a:defRPr/>
            </a:lvl1pPr>
          </a:lstStyle>
          <a:p>
            <a:fld id="{5D802CD7-6147-4DDE-B7A7-6ED573DFE042}" type="slidenum">
              <a:rPr lang="en-GB" smtClean="0"/>
              <a:pPr/>
              <a:t>‹#›</a:t>
            </a:fld>
            <a:endParaRPr lang="en-GB"/>
          </a:p>
        </p:txBody>
      </p:sp>
      <p:sp>
        <p:nvSpPr>
          <p:cNvPr id="56326" name="Rectangle 6"/>
          <p:cNvSpPr>
            <a:spLocks noGrp="1" noChangeArrowheads="1"/>
          </p:cNvSpPr>
          <p:nvPr>
            <p:ph type="subTitle" sz="quarter" idx="1"/>
          </p:nvPr>
        </p:nvSpPr>
        <p:spPr>
          <a:xfrm>
            <a:off x="1116015" y="1268413"/>
            <a:ext cx="7489825" cy="4752975"/>
          </a:xfrm>
          <a:ln w="76200"/>
        </p:spPr>
        <p:txBody>
          <a:bodyPr/>
          <a:lstStyle>
            <a:lvl1pPr marL="0" indent="0">
              <a:spcBef>
                <a:spcPct val="25000"/>
              </a:spcBef>
              <a:buFont typeface="Wingdings" pitchFamily="2" charset="2"/>
              <a:buNone/>
              <a:defRPr>
                <a:solidFill>
                  <a:schemeClr val="bg1"/>
                </a:solidFill>
              </a:defRPr>
            </a:lvl1pPr>
          </a:lstStyle>
          <a:p>
            <a:r>
              <a:rPr lang="en-US" smtClean="0"/>
              <a:t>Click to edit Master subtitle style</a:t>
            </a:r>
            <a:endParaRPr lang="en-GB"/>
          </a:p>
        </p:txBody>
      </p:sp>
      <p:sp>
        <p:nvSpPr>
          <p:cNvPr id="56327" name="Rectangle 7"/>
          <p:cNvSpPr>
            <a:spLocks noGrp="1" noChangeArrowheads="1"/>
          </p:cNvSpPr>
          <p:nvPr>
            <p:ph type="ctrTitle" sz="quarter"/>
          </p:nvPr>
        </p:nvSpPr>
        <p:spPr>
          <a:xfrm>
            <a:off x="1114429" y="647701"/>
            <a:ext cx="7488239" cy="585788"/>
          </a:xfrm>
          <a:ln w="76200"/>
        </p:spPr>
        <p:txBody>
          <a:bodyPr/>
          <a:lstStyle>
            <a:lvl1pPr>
              <a:defRPr sz="3200" b="1">
                <a:solidFill>
                  <a:schemeClr val="bg1"/>
                </a:solidFill>
              </a:defRPr>
            </a:lvl1pPr>
          </a:lstStyle>
          <a:p>
            <a:r>
              <a:rPr lang="en-US" smtClean="0"/>
              <a:t>Click to edit Master title style</a:t>
            </a:r>
            <a:endParaRPr lang="en-GB"/>
          </a:p>
        </p:txBody>
      </p:sp>
      <p:pic>
        <p:nvPicPr>
          <p:cNvPr id="56333" name="TitleMasterFidessa"/>
          <p:cNvPicPr>
            <a:picLocks noChangeAspect="1" noChangeArrowheads="1"/>
          </p:cNvPicPr>
          <p:nvPr/>
        </p:nvPicPr>
        <p:blipFill>
          <a:blip r:embed="rId7" cstate="print"/>
          <a:srcRect/>
          <a:stretch>
            <a:fillRect/>
          </a:stretch>
        </p:blipFill>
        <p:spPr bwMode="auto">
          <a:xfrm>
            <a:off x="6651629" y="5411789"/>
            <a:ext cx="1800225" cy="752475"/>
          </a:xfrm>
          <a:prstGeom prst="rect">
            <a:avLst/>
          </a:prstGeom>
          <a:noFill/>
          <a:ln w="9525">
            <a:noFill/>
            <a:miter lim="800000"/>
            <a:headEnd/>
            <a:tailEnd/>
          </a:ln>
        </p:spPr>
      </p:pic>
      <p:sp>
        <p:nvSpPr>
          <p:cNvPr id="56351" name="Text Box 31"/>
          <p:cNvSpPr txBox="1">
            <a:spLocks noChangeArrowheads="1"/>
          </p:cNvSpPr>
          <p:nvPr/>
        </p:nvSpPr>
        <p:spPr bwMode="auto">
          <a:xfrm>
            <a:off x="1114429" y="5980114"/>
            <a:ext cx="2162175" cy="349250"/>
          </a:xfrm>
          <a:prstGeom prst="rect">
            <a:avLst/>
          </a:prstGeom>
          <a:noFill/>
          <a:ln w="76200" algn="ctr">
            <a:noFill/>
            <a:miter lim="800000"/>
            <a:headEnd/>
            <a:tailEnd/>
          </a:ln>
          <a:effectLst/>
        </p:spPr>
        <p:txBody>
          <a:bodyPr/>
          <a:lstStyle/>
          <a:p>
            <a:pPr>
              <a:spcBef>
                <a:spcPct val="0"/>
              </a:spcBef>
              <a:buClr>
                <a:srgbClr val="00AB8E"/>
              </a:buClr>
            </a:pPr>
            <a:r>
              <a:rPr lang="en-US" dirty="0">
                <a:solidFill>
                  <a:schemeClr val="bg1"/>
                </a:solidFill>
              </a:rPr>
              <a:t>© </a:t>
            </a:r>
            <a:r>
              <a:rPr lang="en-US" dirty="0" smtClean="0">
                <a:solidFill>
                  <a:schemeClr val="bg1"/>
                </a:solidFill>
              </a:rPr>
              <a:t>2017 Fidessa</a:t>
            </a:r>
            <a:endParaRPr lang="en-GB" dirty="0">
              <a:solidFill>
                <a:schemeClr val="bg1"/>
              </a:solidFill>
            </a:endParaRPr>
          </a:p>
        </p:txBody>
      </p:sp>
      <p:pic>
        <p:nvPicPr>
          <p:cNvPr id="56383" name="TitleMasterFi2" descr="Fi Icon 299_grey"/>
          <p:cNvPicPr>
            <a:picLocks noChangeAspect="1" noChangeArrowheads="1"/>
          </p:cNvPicPr>
          <p:nvPr/>
        </p:nvPicPr>
        <p:blipFill>
          <a:blip r:embed="rId8" cstate="print"/>
          <a:srcRect/>
          <a:stretch>
            <a:fillRect/>
          </a:stretch>
        </p:blipFill>
        <p:spPr bwMode="auto">
          <a:xfrm>
            <a:off x="755653" y="755653"/>
            <a:ext cx="346075" cy="346075"/>
          </a:xfrm>
          <a:prstGeom prst="rect">
            <a:avLst/>
          </a:prstGeom>
          <a:noFill/>
        </p:spPr>
      </p:pic>
    </p:spTree>
  </p:cSld>
  <p:clrMapOvr>
    <a:masterClrMapping/>
  </p:clrMapOvr>
  <p:transition spd="slow"/>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p>
        </p:txBody>
      </p:sp>
      <p:sp>
        <p:nvSpPr>
          <p:cNvPr id="5" name="Footer Placeholder 4"/>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6" name="Slide Number Placeholder 5"/>
          <p:cNvSpPr>
            <a:spLocks noGrp="1"/>
          </p:cNvSpPr>
          <p:nvPr>
            <p:ph type="sldNum" sz="quarter" idx="12"/>
          </p:nvPr>
        </p:nvSpPr>
        <p:spPr/>
        <p:txBody>
          <a:bodyPr/>
          <a:lstStyle>
            <a:lvl1pPr>
              <a:defRPr/>
            </a:lvl1pPr>
          </a:lstStyle>
          <a:p>
            <a:fld id="{0609AD57-980C-461F-999D-D79F2C728D45}" type="slidenum">
              <a:rPr lang="en-GB" smtClean="0"/>
              <a:pPr/>
              <a:t>‹#›</a:t>
            </a:fld>
            <a:endParaRPr lang="en-GB"/>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15127" y="671515"/>
            <a:ext cx="2033588" cy="5484812"/>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11192" y="671515"/>
            <a:ext cx="5951537" cy="54848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p>
        </p:txBody>
      </p:sp>
      <p:sp>
        <p:nvSpPr>
          <p:cNvPr id="5" name="Footer Placeholder 4"/>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6" name="Slide Number Placeholder 5"/>
          <p:cNvSpPr>
            <a:spLocks noGrp="1"/>
          </p:cNvSpPr>
          <p:nvPr>
            <p:ph type="sldNum" sz="quarter" idx="12"/>
          </p:nvPr>
        </p:nvSpPr>
        <p:spPr/>
        <p:txBody>
          <a:bodyPr/>
          <a:lstStyle>
            <a:lvl1pPr>
              <a:defRPr/>
            </a:lvl1pPr>
          </a:lstStyle>
          <a:p>
            <a:fld id="{6CEB8ACF-204F-494F-9BBA-D4059AA36F9B}" type="slidenum">
              <a:rPr lang="en-GB" smtClean="0"/>
              <a:pPr/>
              <a:t>‹#›</a:t>
            </a:fld>
            <a:endParaRPr lang="en-GB"/>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11188" y="671514"/>
            <a:ext cx="8137525" cy="812800"/>
          </a:xfrm>
        </p:spPr>
        <p:txBody>
          <a:bodyPr/>
          <a:lstStyle/>
          <a:p>
            <a:r>
              <a:rPr lang="en-US" smtClean="0"/>
              <a:t>Click to edit Master title style</a:t>
            </a:r>
            <a:endParaRPr lang="en-GB"/>
          </a:p>
        </p:txBody>
      </p:sp>
      <p:sp>
        <p:nvSpPr>
          <p:cNvPr id="3" name="SmartArt Placeholder 2"/>
          <p:cNvSpPr>
            <a:spLocks noGrp="1"/>
          </p:cNvSpPr>
          <p:nvPr>
            <p:ph type="dgm" idx="1"/>
          </p:nvPr>
        </p:nvSpPr>
        <p:spPr>
          <a:xfrm>
            <a:off x="611188" y="1628775"/>
            <a:ext cx="8137525" cy="4527550"/>
          </a:xfrm>
        </p:spPr>
        <p:txBody>
          <a:bodyPr/>
          <a:lstStyle/>
          <a:p>
            <a:r>
              <a:rPr lang="en-US" smtClean="0"/>
              <a:t>Click icon to add SmartArt graphic</a:t>
            </a:r>
            <a:endParaRPr lang="en-GB"/>
          </a:p>
        </p:txBody>
      </p:sp>
      <p:sp>
        <p:nvSpPr>
          <p:cNvPr id="4" name="Date Placeholder 3"/>
          <p:cNvSpPr>
            <a:spLocks noGrp="1"/>
          </p:cNvSpPr>
          <p:nvPr>
            <p:ph type="dt" sz="half" idx="10"/>
          </p:nvPr>
        </p:nvSpPr>
        <p:spPr>
          <a:xfrm>
            <a:off x="304800" y="6248400"/>
            <a:ext cx="1903413" cy="457200"/>
          </a:xfrm>
        </p:spPr>
        <p:txBody>
          <a:bodyPr/>
          <a:lstStyle>
            <a:lvl1pPr>
              <a:defRPr/>
            </a:lvl1pPr>
          </a:lstStyle>
          <a:p>
            <a:endParaRPr lang="en-GB"/>
          </a:p>
        </p:txBody>
      </p:sp>
      <p:sp>
        <p:nvSpPr>
          <p:cNvPr id="5" name="Footer Placeholder 4"/>
          <p:cNvSpPr>
            <a:spLocks noGrp="1"/>
          </p:cNvSpPr>
          <p:nvPr>
            <p:ph type="ftr" sz="quarter" idx="11"/>
          </p:nvPr>
        </p:nvSpPr>
        <p:spPr>
          <a:xfrm>
            <a:off x="1258892" y="333378"/>
            <a:ext cx="7489825" cy="244475"/>
          </a:xfrm>
        </p:spPr>
        <p:txBody>
          <a:bodyPr/>
          <a:lstStyle>
            <a:lvl1pPr>
              <a:defRPr/>
            </a:lvl1pPr>
          </a:lstStyle>
          <a:p>
            <a:r>
              <a:rPr lang="en-GB" smtClean="0"/>
              <a:t>Presentation heading [edit the presentation 'Footer' to insert this heading on each slide]</a:t>
            </a:r>
            <a:endParaRPr lang="en-GB"/>
          </a:p>
        </p:txBody>
      </p:sp>
      <p:sp>
        <p:nvSpPr>
          <p:cNvPr id="6" name="Slide Number Placeholder 5"/>
          <p:cNvSpPr>
            <a:spLocks noGrp="1"/>
          </p:cNvSpPr>
          <p:nvPr>
            <p:ph type="sldNum" sz="quarter" idx="12"/>
          </p:nvPr>
        </p:nvSpPr>
        <p:spPr>
          <a:xfrm>
            <a:off x="7596188" y="6237288"/>
            <a:ext cx="1152525" cy="468312"/>
          </a:xfrm>
        </p:spPr>
        <p:txBody>
          <a:bodyPr/>
          <a:lstStyle>
            <a:lvl1pPr>
              <a:defRPr/>
            </a:lvl1pPr>
          </a:lstStyle>
          <a:p>
            <a:fld id="{8A429F4D-0545-4388-AC71-04766EFCCA15}" type="slidenum">
              <a:rPr lang="en-GB" smtClean="0"/>
              <a:pPr/>
              <a:t>‹#›</a:t>
            </a:fld>
            <a:endParaRPr lang="en-GB"/>
          </a:p>
        </p:txBody>
      </p:sp>
    </p:spTree>
  </p:cSld>
  <p:clrMapOvr>
    <a:masterClrMapping/>
  </p:clrMapOvr>
  <p:transition spd="slow"/>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endParaRPr lang="en-GB"/>
          </a:p>
        </p:txBody>
      </p:sp>
      <p:sp>
        <p:nvSpPr>
          <p:cNvPr id="5" name="Footer Placeholder 4"/>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dirty="0"/>
          </a:p>
        </p:txBody>
      </p:sp>
      <p:sp>
        <p:nvSpPr>
          <p:cNvPr id="6" name="Slide Number Placeholder 5"/>
          <p:cNvSpPr>
            <a:spLocks noGrp="1"/>
          </p:cNvSpPr>
          <p:nvPr>
            <p:ph type="sldNum" sz="quarter" idx="12"/>
          </p:nvPr>
        </p:nvSpPr>
        <p:spPr/>
        <p:txBody>
          <a:bodyPr/>
          <a:lstStyle>
            <a:lvl1pPr>
              <a:defRPr/>
            </a:lvl1pPr>
          </a:lstStyle>
          <a:p>
            <a:fld id="{BD55B578-4FFC-4ED0-8AC4-A5A1429838EE}" type="slidenum">
              <a:rPr lang="en-GB" smtClean="0"/>
              <a:pPr/>
              <a:t>‹#›</a:t>
            </a:fld>
            <a:endParaRPr lang="en-GB"/>
          </a:p>
        </p:txBody>
      </p:sp>
    </p:spTree>
  </p:cSld>
  <p:clrMapOvr>
    <a:masterClrMapping/>
  </p:clrMapOvr>
  <p:transition spd="slow"/>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6"/>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GB"/>
          </a:p>
        </p:txBody>
      </p:sp>
      <p:sp>
        <p:nvSpPr>
          <p:cNvPr id="5" name="Footer Placeholder 4"/>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6" name="Slide Number Placeholder 5"/>
          <p:cNvSpPr>
            <a:spLocks noGrp="1"/>
          </p:cNvSpPr>
          <p:nvPr>
            <p:ph type="sldNum" sz="quarter" idx="12"/>
          </p:nvPr>
        </p:nvSpPr>
        <p:spPr/>
        <p:txBody>
          <a:bodyPr/>
          <a:lstStyle>
            <a:lvl1pPr>
              <a:defRPr/>
            </a:lvl1pPr>
          </a:lstStyle>
          <a:p>
            <a:fld id="{C9213B5C-50A0-4B72-8C43-572C8C70A3ED}" type="slidenum">
              <a:rPr lang="en-GB" smtClean="0"/>
              <a:pPr/>
              <a:t>‹#›</a:t>
            </a:fld>
            <a:endParaRPr lang="en-GB"/>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11188" y="1628775"/>
            <a:ext cx="3992563" cy="45275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756152" y="1628775"/>
            <a:ext cx="3992563" cy="45275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lvl1pPr>
              <a:defRPr/>
            </a:lvl1pPr>
          </a:lstStyle>
          <a:p>
            <a:endParaRPr lang="en-GB"/>
          </a:p>
        </p:txBody>
      </p:sp>
      <p:sp>
        <p:nvSpPr>
          <p:cNvPr id="6" name="Footer Placeholder 5"/>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7" name="Slide Number Placeholder 6"/>
          <p:cNvSpPr>
            <a:spLocks noGrp="1"/>
          </p:cNvSpPr>
          <p:nvPr>
            <p:ph type="sldNum" sz="quarter" idx="12"/>
          </p:nvPr>
        </p:nvSpPr>
        <p:spPr/>
        <p:txBody>
          <a:bodyPr/>
          <a:lstStyle>
            <a:lvl1pPr>
              <a:defRPr/>
            </a:lvl1pPr>
          </a:lstStyle>
          <a:p>
            <a:fld id="{C0CD67B3-41FB-465B-8B6C-7ED52DF59F77}" type="slidenum">
              <a:rPr lang="en-GB" smtClean="0"/>
              <a:pPr/>
              <a:t>‹#›</a:t>
            </a:fld>
            <a:endParaRPr lang="en-GB"/>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3"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3"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lvl1pPr>
              <a:defRPr/>
            </a:lvl1pPr>
          </a:lstStyle>
          <a:p>
            <a:endParaRPr lang="en-GB"/>
          </a:p>
        </p:txBody>
      </p:sp>
      <p:sp>
        <p:nvSpPr>
          <p:cNvPr id="8" name="Footer Placeholder 7"/>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9" name="Slide Number Placeholder 8"/>
          <p:cNvSpPr>
            <a:spLocks noGrp="1"/>
          </p:cNvSpPr>
          <p:nvPr>
            <p:ph type="sldNum" sz="quarter" idx="12"/>
          </p:nvPr>
        </p:nvSpPr>
        <p:spPr/>
        <p:txBody>
          <a:bodyPr/>
          <a:lstStyle>
            <a:lvl1pPr>
              <a:defRPr/>
            </a:lvl1pPr>
          </a:lstStyle>
          <a:p>
            <a:fld id="{35266132-8CEE-47CA-8D29-499865A55FAE}" type="slidenum">
              <a:rPr lang="en-GB" smtClean="0"/>
              <a:pPr/>
              <a:t>‹#›</a:t>
            </a:fld>
            <a:endParaRPr lang="en-GB"/>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lvl1pPr>
              <a:defRPr/>
            </a:lvl1pPr>
          </a:lstStyle>
          <a:p>
            <a:endParaRPr lang="en-GB"/>
          </a:p>
        </p:txBody>
      </p:sp>
      <p:sp>
        <p:nvSpPr>
          <p:cNvPr id="4" name="Footer Placeholder 3"/>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5" name="Slide Number Placeholder 4"/>
          <p:cNvSpPr>
            <a:spLocks noGrp="1"/>
          </p:cNvSpPr>
          <p:nvPr>
            <p:ph type="sldNum" sz="quarter" idx="12"/>
          </p:nvPr>
        </p:nvSpPr>
        <p:spPr/>
        <p:txBody>
          <a:bodyPr/>
          <a:lstStyle>
            <a:lvl1pPr>
              <a:defRPr/>
            </a:lvl1pPr>
          </a:lstStyle>
          <a:p>
            <a:fld id="{C12201D6-E1B5-4B68-805A-DCF7B8744D75}" type="slidenum">
              <a:rPr lang="en-GB" smtClean="0"/>
              <a:pPr/>
              <a:t>‹#›</a:t>
            </a:fld>
            <a:endParaRPr lang="en-GB"/>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GB"/>
          </a:p>
        </p:txBody>
      </p:sp>
      <p:sp>
        <p:nvSpPr>
          <p:cNvPr id="3" name="Footer Placeholder 2"/>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4" name="Slide Number Placeholder 3"/>
          <p:cNvSpPr>
            <a:spLocks noGrp="1"/>
          </p:cNvSpPr>
          <p:nvPr>
            <p:ph type="sldNum" sz="quarter" idx="12"/>
          </p:nvPr>
        </p:nvSpPr>
        <p:spPr/>
        <p:txBody>
          <a:bodyPr/>
          <a:lstStyle>
            <a:lvl1pPr>
              <a:defRPr/>
            </a:lvl1pPr>
          </a:lstStyle>
          <a:p>
            <a:fld id="{65BD5813-A2C4-4EAE-B38D-8490A18BA0B9}" type="slidenum">
              <a:rPr lang="en-GB" smtClean="0"/>
              <a:pPr/>
              <a:t>‹#›</a:t>
            </a:fld>
            <a:endParaRPr lang="en-GB"/>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4"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3" y="273053"/>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4"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GB"/>
          </a:p>
        </p:txBody>
      </p:sp>
      <p:sp>
        <p:nvSpPr>
          <p:cNvPr id="6" name="Footer Placeholder 5"/>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7" name="Slide Number Placeholder 6"/>
          <p:cNvSpPr>
            <a:spLocks noGrp="1"/>
          </p:cNvSpPr>
          <p:nvPr>
            <p:ph type="sldNum" sz="quarter" idx="12"/>
          </p:nvPr>
        </p:nvSpPr>
        <p:spPr/>
        <p:txBody>
          <a:bodyPr/>
          <a:lstStyle>
            <a:lvl1pPr>
              <a:defRPr/>
            </a:lvl1pPr>
          </a:lstStyle>
          <a:p>
            <a:fld id="{112335D3-A020-4153-84C8-9BEFACB19120}" type="slidenum">
              <a:rPr lang="en-GB" smtClean="0"/>
              <a:pPr/>
              <a:t>‹#›</a:t>
            </a:fld>
            <a:endParaRPr lang="en-GB"/>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GB"/>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GB"/>
          </a:p>
        </p:txBody>
      </p:sp>
      <p:sp>
        <p:nvSpPr>
          <p:cNvPr id="6" name="Footer Placeholder 5"/>
          <p:cNvSpPr>
            <a:spLocks noGrp="1"/>
          </p:cNvSpPr>
          <p:nvPr>
            <p:ph type="ftr" sz="quarter" idx="11"/>
          </p:nvPr>
        </p:nvSpPr>
        <p:spPr/>
        <p:txBody>
          <a:bodyPr/>
          <a:lstStyle>
            <a:lvl1pPr>
              <a:defRPr/>
            </a:lvl1pPr>
          </a:lstStyle>
          <a:p>
            <a:r>
              <a:rPr lang="en-GB" smtClean="0"/>
              <a:t>Presentation heading [edit the presentation 'Footer' to insert this heading on each slide]</a:t>
            </a:r>
            <a:endParaRPr lang="en-GB"/>
          </a:p>
        </p:txBody>
      </p:sp>
      <p:sp>
        <p:nvSpPr>
          <p:cNvPr id="7" name="Slide Number Placeholder 6"/>
          <p:cNvSpPr>
            <a:spLocks noGrp="1"/>
          </p:cNvSpPr>
          <p:nvPr>
            <p:ph type="sldNum" sz="quarter" idx="12"/>
          </p:nvPr>
        </p:nvSpPr>
        <p:spPr/>
        <p:txBody>
          <a:bodyPr/>
          <a:lstStyle>
            <a:lvl1pPr>
              <a:defRPr/>
            </a:lvl1pPr>
          </a:lstStyle>
          <a:p>
            <a:fld id="{ACB8A32E-45BE-43E9-8B22-6A3BA4BA970C}" type="slidenum">
              <a:rPr lang="en-GB" smtClean="0"/>
              <a:pPr/>
              <a:t>‹#›</a:t>
            </a:fld>
            <a:endParaRPr lang="en-GB"/>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301" name="Rectangle"/>
          <p:cNvSpPr>
            <a:spLocks noGrp="1" noChangeArrowheads="1"/>
          </p:cNvSpPr>
          <p:nvPr>
            <p:ph type="title"/>
          </p:nvPr>
        </p:nvSpPr>
        <p:spPr bwMode="auto">
          <a:xfrm>
            <a:off x="611188" y="671514"/>
            <a:ext cx="8137525" cy="81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smtClean="0"/>
              <a:t>[Title and Content] heading</a:t>
            </a:r>
          </a:p>
        </p:txBody>
      </p:sp>
      <p:sp>
        <p:nvSpPr>
          <p:cNvPr id="55302" name="Rectangle 1"/>
          <p:cNvSpPr>
            <a:spLocks noGrp="1" noChangeArrowheads="1"/>
          </p:cNvSpPr>
          <p:nvPr>
            <p:ph type="body" idx="1"/>
          </p:nvPr>
        </p:nvSpPr>
        <p:spPr bwMode="auto">
          <a:xfrm>
            <a:off x="611188" y="1628775"/>
            <a:ext cx="8137525" cy="45275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smtClean="0"/>
          </a:p>
        </p:txBody>
      </p:sp>
      <p:sp>
        <p:nvSpPr>
          <p:cNvPr id="55303" name="Rectangle 7"/>
          <p:cNvSpPr>
            <a:spLocks noGrp="1" noChangeArrowheads="1"/>
          </p:cNvSpPr>
          <p:nvPr>
            <p:ph type="dt" sz="half" idx="2"/>
          </p:nvPr>
        </p:nvSpPr>
        <p:spPr bwMode="auto">
          <a:xfrm>
            <a:off x="304800" y="6248400"/>
            <a:ext cx="1903413"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defRPr>
                <a:solidFill>
                  <a:srgbClr val="5D6770"/>
                </a:solidFill>
              </a:defRPr>
            </a:lvl1pPr>
          </a:lstStyle>
          <a:p>
            <a:endParaRPr lang="en-GB"/>
          </a:p>
        </p:txBody>
      </p:sp>
      <p:sp>
        <p:nvSpPr>
          <p:cNvPr id="55304" name="Rectangle 8"/>
          <p:cNvSpPr>
            <a:spLocks noGrp="1" noChangeArrowheads="1"/>
          </p:cNvSpPr>
          <p:nvPr>
            <p:ph type="ftr" sz="quarter" idx="3"/>
          </p:nvPr>
        </p:nvSpPr>
        <p:spPr bwMode="auto">
          <a:xfrm>
            <a:off x="1499659" y="333378"/>
            <a:ext cx="7249056" cy="2444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bodyPr>
          <a:lstStyle>
            <a:lvl1pPr>
              <a:spcBef>
                <a:spcPct val="0"/>
              </a:spcBef>
              <a:defRPr>
                <a:solidFill>
                  <a:srgbClr val="5D6770"/>
                </a:solidFill>
              </a:defRPr>
            </a:lvl1pPr>
          </a:lstStyle>
          <a:p>
            <a:r>
              <a:rPr lang="en-GB" smtClean="0"/>
              <a:t>Presentation heading [edit the presentation 'Footer' to insert this heading on each slide]</a:t>
            </a:r>
            <a:endParaRPr lang="en-GB" dirty="0"/>
          </a:p>
        </p:txBody>
      </p:sp>
      <p:sp>
        <p:nvSpPr>
          <p:cNvPr id="55309" name="SlideMasterTriangle"/>
          <p:cNvSpPr>
            <a:spLocks noChangeArrowheads="1"/>
          </p:cNvSpPr>
          <p:nvPr/>
        </p:nvSpPr>
        <p:spPr bwMode="auto">
          <a:xfrm flipH="1">
            <a:off x="8243891" y="6237291"/>
            <a:ext cx="576263" cy="358775"/>
          </a:xfrm>
          <a:prstGeom prst="rtTriangle">
            <a:avLst/>
          </a:prstGeom>
          <a:solidFill>
            <a:srgbClr val="00BAFF"/>
          </a:solidFill>
          <a:ln w="9525" algn="ctr">
            <a:noFill/>
            <a:miter lim="800000"/>
            <a:headEnd/>
            <a:tailEnd/>
          </a:ln>
          <a:effectLst/>
        </p:spPr>
        <p:txBody>
          <a:bodyPr/>
          <a:lstStyle/>
          <a:p>
            <a:endParaRPr lang="en-GB"/>
          </a:p>
        </p:txBody>
      </p:sp>
      <p:sp>
        <p:nvSpPr>
          <p:cNvPr id="55305" name="Rectangle number"/>
          <p:cNvSpPr>
            <a:spLocks noGrp="1" noChangeArrowheads="1"/>
          </p:cNvSpPr>
          <p:nvPr>
            <p:ph type="sldNum" sz="quarter" idx="4"/>
          </p:nvPr>
        </p:nvSpPr>
        <p:spPr bwMode="auto">
          <a:xfrm>
            <a:off x="7596188" y="6237288"/>
            <a:ext cx="1152525" cy="468312"/>
          </a:xfrm>
          <a:prstGeom prst="rect">
            <a:avLst/>
          </a:prstGeom>
          <a:noFill/>
          <a:ln w="9525">
            <a:noFill/>
            <a:miter lim="800000"/>
            <a:headEnd/>
            <a:tailEnd/>
          </a:ln>
          <a:effectLst/>
        </p:spPr>
        <p:txBody>
          <a:bodyPr vert="horz" wrap="square" lIns="91440" tIns="154800" rIns="0" bIns="45720" numCol="1" anchor="t" anchorCtr="0" compatLnSpc="1">
            <a:prstTxWarp prst="textNoShape">
              <a:avLst/>
            </a:prstTxWarp>
          </a:bodyPr>
          <a:lstStyle>
            <a:lvl1pPr algn="r">
              <a:spcBef>
                <a:spcPct val="0"/>
              </a:spcBef>
              <a:defRPr>
                <a:solidFill>
                  <a:schemeClr val="bg1"/>
                </a:solidFill>
              </a:defRPr>
            </a:lvl1pPr>
          </a:lstStyle>
          <a:p>
            <a:fld id="{8A429F4D-0545-4388-AC71-04766EFCCA15}" type="slidenum">
              <a:rPr lang="en-GB" smtClean="0"/>
              <a:pPr/>
              <a:t>‹#›</a:t>
            </a:fld>
            <a:endParaRPr lang="en-GB"/>
          </a:p>
        </p:txBody>
      </p:sp>
      <p:sp>
        <p:nvSpPr>
          <p:cNvPr id="55310" name="Text Box 14"/>
          <p:cNvSpPr txBox="1">
            <a:spLocks noChangeArrowheads="1"/>
          </p:cNvSpPr>
          <p:nvPr/>
        </p:nvSpPr>
        <p:spPr bwMode="auto">
          <a:xfrm>
            <a:off x="625478" y="333378"/>
            <a:ext cx="874181" cy="244475"/>
          </a:xfrm>
          <a:prstGeom prst="rect">
            <a:avLst/>
          </a:prstGeom>
          <a:noFill/>
          <a:ln w="76200" algn="ctr">
            <a:noFill/>
            <a:miter lim="800000"/>
            <a:headEnd/>
            <a:tailEnd/>
          </a:ln>
          <a:effectLst/>
        </p:spPr>
        <p:txBody>
          <a:bodyPr/>
          <a:lstStyle/>
          <a:p>
            <a:pPr>
              <a:buClr>
                <a:srgbClr val="5D6770"/>
              </a:buClr>
              <a:buFont typeface="Wingdings" pitchFamily="2" charset="2"/>
              <a:buNone/>
            </a:pPr>
            <a:r>
              <a:rPr lang="en-GB" b="1" dirty="0">
                <a:solidFill>
                  <a:srgbClr val="5D6770"/>
                </a:solidFill>
              </a:rPr>
              <a:t>Fidessa</a:t>
            </a:r>
          </a:p>
        </p:txBody>
      </p:sp>
    </p:spTree>
  </p:cSld>
  <p:clrMap bg1="lt1" tx1="dk1" bg2="lt2" tx2="dk2" accent1="accent1" accent2="accent2" accent3="accent3" accent4="accent4" accent5="accent5" accent6="accent6" hlink="hlink" folHlink="folHlink"/>
  <p:sldLayoutIdLst>
    <p:sldLayoutId id="2147484385" r:id="rId1"/>
    <p:sldLayoutId id="2147484386" r:id="rId2"/>
    <p:sldLayoutId id="2147484387" r:id="rId3"/>
    <p:sldLayoutId id="2147484388" r:id="rId4"/>
    <p:sldLayoutId id="2147484389" r:id="rId5"/>
    <p:sldLayoutId id="2147484390" r:id="rId6"/>
    <p:sldLayoutId id="2147484391" r:id="rId7"/>
    <p:sldLayoutId id="2147484392" r:id="rId8"/>
    <p:sldLayoutId id="2147484393" r:id="rId9"/>
    <p:sldLayoutId id="2147484394" r:id="rId10"/>
    <p:sldLayoutId id="2147484395" r:id="rId11"/>
    <p:sldLayoutId id="2147484396" r:id="rId12"/>
  </p:sldLayoutIdLst>
  <p:transition spd="slow"/>
  <p:timing>
    <p:tnLst>
      <p:par>
        <p:cTn id="1" dur="indefinite" restart="never" nodeType="tmRoot"/>
      </p:par>
    </p:tnLst>
  </p:timing>
  <p:hf hdr="0" dt="0"/>
  <p:txStyles>
    <p:titleStyle>
      <a:lvl1pPr algn="l" rtl="0" eaLnBrk="1" fontAlgn="base" hangingPunct="1">
        <a:spcBef>
          <a:spcPct val="0"/>
        </a:spcBef>
        <a:spcAft>
          <a:spcPct val="0"/>
        </a:spcAft>
        <a:defRPr sz="2800">
          <a:solidFill>
            <a:srgbClr val="5D6770"/>
          </a:solidFill>
          <a:latin typeface="+mj-lt"/>
          <a:ea typeface="+mj-ea"/>
          <a:cs typeface="+mj-cs"/>
        </a:defRPr>
      </a:lvl1pPr>
      <a:lvl2pPr algn="l" rtl="0" eaLnBrk="1" fontAlgn="base" hangingPunct="1">
        <a:spcBef>
          <a:spcPct val="0"/>
        </a:spcBef>
        <a:spcAft>
          <a:spcPct val="0"/>
        </a:spcAft>
        <a:defRPr sz="2800">
          <a:solidFill>
            <a:srgbClr val="5D6770"/>
          </a:solidFill>
          <a:latin typeface="Arial" charset="0"/>
        </a:defRPr>
      </a:lvl2pPr>
      <a:lvl3pPr algn="l" rtl="0" eaLnBrk="1" fontAlgn="base" hangingPunct="1">
        <a:spcBef>
          <a:spcPct val="0"/>
        </a:spcBef>
        <a:spcAft>
          <a:spcPct val="0"/>
        </a:spcAft>
        <a:defRPr sz="2800">
          <a:solidFill>
            <a:srgbClr val="5D6770"/>
          </a:solidFill>
          <a:latin typeface="Arial" charset="0"/>
        </a:defRPr>
      </a:lvl3pPr>
      <a:lvl4pPr algn="l" rtl="0" eaLnBrk="1" fontAlgn="base" hangingPunct="1">
        <a:spcBef>
          <a:spcPct val="0"/>
        </a:spcBef>
        <a:spcAft>
          <a:spcPct val="0"/>
        </a:spcAft>
        <a:defRPr sz="2800">
          <a:solidFill>
            <a:srgbClr val="5D6770"/>
          </a:solidFill>
          <a:latin typeface="Arial" charset="0"/>
        </a:defRPr>
      </a:lvl4pPr>
      <a:lvl5pPr algn="l" rtl="0" eaLnBrk="1" fontAlgn="base" hangingPunct="1">
        <a:spcBef>
          <a:spcPct val="0"/>
        </a:spcBef>
        <a:spcAft>
          <a:spcPct val="0"/>
        </a:spcAft>
        <a:defRPr sz="2800">
          <a:solidFill>
            <a:srgbClr val="5D6770"/>
          </a:solidFill>
          <a:latin typeface="Arial" charset="0"/>
        </a:defRPr>
      </a:lvl5pPr>
      <a:lvl6pPr marL="457200" algn="l" rtl="0" eaLnBrk="1" fontAlgn="base" hangingPunct="1">
        <a:spcBef>
          <a:spcPct val="0"/>
        </a:spcBef>
        <a:spcAft>
          <a:spcPct val="0"/>
        </a:spcAft>
        <a:defRPr sz="2800">
          <a:solidFill>
            <a:srgbClr val="5D6770"/>
          </a:solidFill>
          <a:latin typeface="Arial" charset="0"/>
        </a:defRPr>
      </a:lvl6pPr>
      <a:lvl7pPr marL="914400" algn="l" rtl="0" eaLnBrk="1" fontAlgn="base" hangingPunct="1">
        <a:spcBef>
          <a:spcPct val="0"/>
        </a:spcBef>
        <a:spcAft>
          <a:spcPct val="0"/>
        </a:spcAft>
        <a:defRPr sz="2800">
          <a:solidFill>
            <a:srgbClr val="5D6770"/>
          </a:solidFill>
          <a:latin typeface="Arial" charset="0"/>
        </a:defRPr>
      </a:lvl7pPr>
      <a:lvl8pPr marL="1371600" algn="l" rtl="0" eaLnBrk="1" fontAlgn="base" hangingPunct="1">
        <a:spcBef>
          <a:spcPct val="0"/>
        </a:spcBef>
        <a:spcAft>
          <a:spcPct val="0"/>
        </a:spcAft>
        <a:defRPr sz="2800">
          <a:solidFill>
            <a:srgbClr val="5D6770"/>
          </a:solidFill>
          <a:latin typeface="Arial" charset="0"/>
        </a:defRPr>
      </a:lvl8pPr>
      <a:lvl9pPr marL="1828800" algn="l" rtl="0" eaLnBrk="1" fontAlgn="base" hangingPunct="1">
        <a:spcBef>
          <a:spcPct val="0"/>
        </a:spcBef>
        <a:spcAft>
          <a:spcPct val="0"/>
        </a:spcAft>
        <a:defRPr sz="2800">
          <a:solidFill>
            <a:srgbClr val="5D6770"/>
          </a:solidFill>
          <a:latin typeface="Arial" charset="0"/>
        </a:defRPr>
      </a:lvl9pPr>
    </p:titleStyle>
    <p:bodyStyle>
      <a:lvl1pPr marL="176213" indent="-176213" algn="l" rtl="0" eaLnBrk="1" fontAlgn="base" hangingPunct="1">
        <a:spcBef>
          <a:spcPct val="50000"/>
        </a:spcBef>
        <a:spcAft>
          <a:spcPct val="0"/>
        </a:spcAft>
        <a:buClr>
          <a:srgbClr val="00BAFF"/>
        </a:buClr>
        <a:buFont typeface="Wingdings" pitchFamily="2" charset="2"/>
        <a:buChar char="§"/>
        <a:defRPr>
          <a:solidFill>
            <a:srgbClr val="5D6770"/>
          </a:solidFill>
          <a:latin typeface="+mn-lt"/>
          <a:ea typeface="+mn-ea"/>
          <a:cs typeface="+mn-cs"/>
        </a:defRPr>
      </a:lvl1pPr>
      <a:lvl2pPr marL="355600" indent="-179388" algn="l" rtl="0" eaLnBrk="1" fontAlgn="base" hangingPunct="1">
        <a:spcBef>
          <a:spcPct val="50000"/>
        </a:spcBef>
        <a:spcAft>
          <a:spcPct val="0"/>
        </a:spcAft>
        <a:buClr>
          <a:srgbClr val="00BAFF"/>
        </a:buClr>
        <a:buFont typeface="Arial Unicode MS" pitchFamily="34" charset="-128"/>
        <a:buChar char="–"/>
        <a:defRPr>
          <a:solidFill>
            <a:srgbClr val="5D6770"/>
          </a:solidFill>
          <a:latin typeface="+mn-lt"/>
        </a:defRPr>
      </a:lvl2pPr>
      <a:lvl3pPr marL="355600" algn="l" rtl="0" eaLnBrk="1" fontAlgn="base" hangingPunct="1">
        <a:spcBef>
          <a:spcPct val="20000"/>
        </a:spcBef>
        <a:spcAft>
          <a:spcPct val="0"/>
        </a:spcAft>
        <a:buClr>
          <a:srgbClr val="00BAFF"/>
        </a:buClr>
        <a:buFont typeface="Arial Unicode MS" pitchFamily="34" charset="-128"/>
        <a:buChar char="–"/>
        <a:defRPr>
          <a:solidFill>
            <a:srgbClr val="5D6770"/>
          </a:solidFill>
          <a:latin typeface="+mn-lt"/>
        </a:defRPr>
      </a:lvl3pPr>
      <a:lvl4pPr marL="355600" algn="l" rtl="0" eaLnBrk="1" fontAlgn="base" hangingPunct="1">
        <a:spcBef>
          <a:spcPct val="20000"/>
        </a:spcBef>
        <a:spcAft>
          <a:spcPct val="0"/>
        </a:spcAft>
        <a:buClr>
          <a:srgbClr val="00BAFF"/>
        </a:buClr>
        <a:buFont typeface="Arial Unicode MS" pitchFamily="34" charset="-128"/>
        <a:buChar char="–"/>
        <a:defRPr>
          <a:solidFill>
            <a:srgbClr val="5D6770"/>
          </a:solidFill>
          <a:latin typeface="+mn-lt"/>
        </a:defRPr>
      </a:lvl4pPr>
      <a:lvl5pPr marL="355600" algn="l" rtl="0" eaLnBrk="1" fontAlgn="base" hangingPunct="1">
        <a:spcBef>
          <a:spcPct val="20000"/>
        </a:spcBef>
        <a:spcAft>
          <a:spcPct val="0"/>
        </a:spcAft>
        <a:buClr>
          <a:srgbClr val="00BAFF"/>
        </a:buClr>
        <a:buFont typeface="Arial Unicode MS" pitchFamily="34" charset="-128"/>
        <a:buChar char="–"/>
        <a:defRPr>
          <a:solidFill>
            <a:srgbClr val="5D6770"/>
          </a:solidFill>
          <a:latin typeface="+mn-lt"/>
        </a:defRPr>
      </a:lvl5pPr>
      <a:lvl6pPr marL="812800" algn="l" rtl="0" eaLnBrk="1" fontAlgn="base" hangingPunct="1">
        <a:spcBef>
          <a:spcPct val="20000"/>
        </a:spcBef>
        <a:spcAft>
          <a:spcPct val="0"/>
        </a:spcAft>
        <a:buClr>
          <a:srgbClr val="C287CB"/>
        </a:buClr>
        <a:buFont typeface="Arial Unicode MS" pitchFamily="34" charset="-128"/>
        <a:buChar char="–"/>
        <a:defRPr>
          <a:solidFill>
            <a:srgbClr val="5D6770"/>
          </a:solidFill>
          <a:latin typeface="+mn-lt"/>
        </a:defRPr>
      </a:lvl6pPr>
      <a:lvl7pPr marL="1270000" algn="l" rtl="0" eaLnBrk="1" fontAlgn="base" hangingPunct="1">
        <a:spcBef>
          <a:spcPct val="20000"/>
        </a:spcBef>
        <a:spcAft>
          <a:spcPct val="0"/>
        </a:spcAft>
        <a:buClr>
          <a:srgbClr val="C287CB"/>
        </a:buClr>
        <a:buFont typeface="Arial Unicode MS" pitchFamily="34" charset="-128"/>
        <a:buChar char="–"/>
        <a:defRPr>
          <a:solidFill>
            <a:srgbClr val="5D6770"/>
          </a:solidFill>
          <a:latin typeface="+mn-lt"/>
        </a:defRPr>
      </a:lvl7pPr>
      <a:lvl8pPr marL="1727200" algn="l" rtl="0" eaLnBrk="1" fontAlgn="base" hangingPunct="1">
        <a:spcBef>
          <a:spcPct val="20000"/>
        </a:spcBef>
        <a:spcAft>
          <a:spcPct val="0"/>
        </a:spcAft>
        <a:buClr>
          <a:srgbClr val="C287CB"/>
        </a:buClr>
        <a:buFont typeface="Arial Unicode MS" pitchFamily="34" charset="-128"/>
        <a:buChar char="–"/>
        <a:defRPr>
          <a:solidFill>
            <a:srgbClr val="5D6770"/>
          </a:solidFill>
          <a:latin typeface="+mn-lt"/>
        </a:defRPr>
      </a:lvl8pPr>
      <a:lvl9pPr marL="2184400" algn="l" rtl="0" eaLnBrk="1" fontAlgn="base" hangingPunct="1">
        <a:spcBef>
          <a:spcPct val="20000"/>
        </a:spcBef>
        <a:spcAft>
          <a:spcPct val="0"/>
        </a:spcAft>
        <a:buClr>
          <a:srgbClr val="C287CB"/>
        </a:buClr>
        <a:buFont typeface="Arial Unicode MS" pitchFamily="34" charset="-128"/>
        <a:buChar char="–"/>
        <a:defRPr>
          <a:solidFill>
            <a:srgbClr val="5D677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Cognitive_bias" TargetMode="External"/><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s://en.wikipedia.org/wiki/Abraham_Kaplan"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Rectangle 3"/>
          <p:cNvSpPr>
            <a:spLocks noGrp="1" noChangeArrowheads="1"/>
          </p:cNvSpPr>
          <p:nvPr>
            <p:ph type="subTitle" sz="quarter" idx="1"/>
          </p:nvPr>
        </p:nvSpPr>
        <p:spPr>
          <a:xfrm>
            <a:off x="1114427" y="682628"/>
            <a:ext cx="7489825" cy="5184775"/>
          </a:xfrm>
          <a:noFill/>
          <a:ln/>
        </p:spPr>
        <p:txBody>
          <a:bodyPr/>
          <a:lstStyle/>
          <a:p>
            <a:pPr>
              <a:lnSpc>
                <a:spcPts val="3400"/>
              </a:lnSpc>
              <a:spcBef>
                <a:spcPct val="0"/>
              </a:spcBef>
            </a:pPr>
            <a:r>
              <a:rPr lang="en-GB" sz="3200" b="1" dirty="0" smtClean="0"/>
              <a:t>Innovation Techniques</a:t>
            </a:r>
          </a:p>
          <a:p>
            <a:pPr>
              <a:lnSpc>
                <a:spcPts val="3400"/>
              </a:lnSpc>
              <a:spcBef>
                <a:spcPct val="0"/>
              </a:spcBef>
            </a:pPr>
            <a:r>
              <a:rPr lang="en-GB" sz="3200" b="1" dirty="0" smtClean="0"/>
              <a:t>Workshop</a:t>
            </a:r>
            <a:endParaRPr lang="en-GB" sz="3200" b="1" dirty="0"/>
          </a:p>
          <a:p>
            <a:pPr>
              <a:lnSpc>
                <a:spcPts val="1900"/>
              </a:lnSpc>
              <a:spcBef>
                <a:spcPct val="0"/>
              </a:spcBef>
              <a:spcAft>
                <a:spcPts val="1600"/>
              </a:spcAft>
            </a:pPr>
            <a:endParaRPr lang="en-GB" b="1" dirty="0" smtClean="0"/>
          </a:p>
          <a:p>
            <a:pPr>
              <a:lnSpc>
                <a:spcPts val="1900"/>
              </a:lnSpc>
              <a:spcBef>
                <a:spcPct val="0"/>
              </a:spcBef>
              <a:spcAft>
                <a:spcPts val="1600"/>
              </a:spcAft>
            </a:pPr>
            <a:r>
              <a:rPr lang="en-GB" b="1" dirty="0" smtClean="0"/>
              <a:t>Bruce Bland</a:t>
            </a:r>
          </a:p>
          <a:p>
            <a:pPr>
              <a:lnSpc>
                <a:spcPts val="1900"/>
              </a:lnSpc>
              <a:spcBef>
                <a:spcPct val="0"/>
              </a:spcBef>
              <a:spcAft>
                <a:spcPts val="1600"/>
              </a:spcAft>
            </a:pPr>
            <a:r>
              <a:rPr lang="en-GB" dirty="0" smtClean="0"/>
              <a:t>Date: </a:t>
            </a:r>
            <a:r>
              <a:rPr lang="en-GB" dirty="0" smtClean="0"/>
              <a:t>22</a:t>
            </a:r>
            <a:r>
              <a:rPr lang="en-GB" dirty="0" smtClean="0"/>
              <a:t>/08/2018</a:t>
            </a:r>
            <a:endParaRPr lang="en-GB" dirty="0"/>
          </a:p>
          <a:p>
            <a:pPr>
              <a:lnSpc>
                <a:spcPts val="1900"/>
              </a:lnSpc>
              <a:spcBef>
                <a:spcPct val="0"/>
              </a:spcBef>
              <a:spcAft>
                <a:spcPts val="1600"/>
              </a:spcAft>
            </a:pPr>
            <a:endParaRPr lang="en-GB" dirty="0"/>
          </a:p>
          <a:p>
            <a:pPr>
              <a:lnSpc>
                <a:spcPts val="1900"/>
              </a:lnSpc>
              <a:spcBef>
                <a:spcPct val="0"/>
              </a:spcBef>
              <a:spcAft>
                <a:spcPts val="1600"/>
              </a:spcAft>
            </a:pPr>
            <a:endParaRPr lang="en-GB" dirty="0"/>
          </a:p>
          <a:p>
            <a:pPr>
              <a:lnSpc>
                <a:spcPts val="1900"/>
              </a:lnSpc>
              <a:spcBef>
                <a:spcPct val="0"/>
              </a:spcBef>
              <a:spcAft>
                <a:spcPts val="1600"/>
              </a:spcAft>
            </a:pPr>
            <a:endParaRPr lang="en-GB" dirty="0"/>
          </a:p>
          <a:p>
            <a:pPr>
              <a:lnSpc>
                <a:spcPts val="1900"/>
              </a:lnSpc>
              <a:spcBef>
                <a:spcPct val="0"/>
              </a:spcBef>
              <a:spcAft>
                <a:spcPts val="1600"/>
              </a:spcAft>
            </a:pPr>
            <a:endParaRPr lang="en-GB" dirty="0"/>
          </a:p>
          <a:p>
            <a:endParaRPr lang="en-GB" dirty="0"/>
          </a:p>
        </p:txBody>
      </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339752" y="3583544"/>
            <a:ext cx="2465103" cy="2088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GB" dirty="0"/>
              <a:t>Hammer problem, removing bias from decisions</a:t>
            </a:r>
            <a:br>
              <a:rPr lang="en-GB" dirty="0"/>
            </a:br>
            <a:endParaRPr lang="en-GB" dirty="0"/>
          </a:p>
        </p:txBody>
      </p:sp>
      <p:sp>
        <p:nvSpPr>
          <p:cNvPr id="3" name="Content Placeholder 2"/>
          <p:cNvSpPr>
            <a:spLocks noGrp="1"/>
          </p:cNvSpPr>
          <p:nvPr>
            <p:ph idx="1"/>
          </p:nvPr>
        </p:nvSpPr>
        <p:spPr>
          <a:xfrm>
            <a:off x="611189" y="1628775"/>
            <a:ext cx="7921252" cy="4527550"/>
          </a:xfrm>
        </p:spPr>
        <p:txBody>
          <a:bodyPr/>
          <a:lstStyle/>
          <a:p>
            <a:r>
              <a:rPr lang="en-GB" dirty="0" smtClean="0"/>
              <a:t>“a Birmingham screwdriver”</a:t>
            </a:r>
            <a:endParaRPr lang="en-GB" dirty="0"/>
          </a:p>
          <a:p>
            <a:pPr lvl="1"/>
            <a:r>
              <a:rPr lang="en-GB" dirty="0"/>
              <a:t>is a </a:t>
            </a:r>
            <a:r>
              <a:rPr lang="en-GB" dirty="0">
                <a:hlinkClick r:id="rId3" tooltip="Cognitive bias"/>
              </a:rPr>
              <a:t>cognitive bias</a:t>
            </a:r>
            <a:r>
              <a:rPr lang="en-GB" dirty="0"/>
              <a:t> that involves an over-reliance on a familiar </a:t>
            </a:r>
            <a:r>
              <a:rPr lang="en-GB" dirty="0" smtClean="0"/>
              <a:t>tool</a:t>
            </a:r>
          </a:p>
          <a:p>
            <a:pPr lvl="1"/>
            <a:endParaRPr lang="en-GB" dirty="0" smtClean="0"/>
          </a:p>
          <a:p>
            <a:r>
              <a:rPr lang="en-GB" dirty="0" smtClean="0"/>
              <a:t>Remove bias from decision making approach</a:t>
            </a:r>
          </a:p>
          <a:p>
            <a:pPr lvl="2"/>
            <a:r>
              <a:rPr lang="en-GB" dirty="0" smtClean="0"/>
              <a:t>Lists pros and cons</a:t>
            </a:r>
          </a:p>
          <a:p>
            <a:pPr lvl="2"/>
            <a:r>
              <a:rPr lang="en-GB" dirty="0" smtClean="0"/>
              <a:t>Decision matrix</a:t>
            </a:r>
          </a:p>
          <a:p>
            <a:pPr lvl="2"/>
            <a:endParaRPr lang="en-GB" dirty="0" smtClean="0"/>
          </a:p>
          <a:p>
            <a:pPr lvl="2"/>
            <a:endParaRPr lang="en-GB" dirty="0"/>
          </a:p>
          <a:p>
            <a:pPr lvl="2"/>
            <a:endParaRPr lang="en-GB" dirty="0" smtClean="0"/>
          </a:p>
          <a:p>
            <a:pPr lvl="2"/>
            <a:endParaRPr lang="en-GB" dirty="0"/>
          </a:p>
          <a:p>
            <a:pPr lvl="2"/>
            <a:endParaRPr lang="en-GB" dirty="0" smtClean="0"/>
          </a:p>
          <a:p>
            <a:pPr lvl="2"/>
            <a:endParaRPr lang="en-GB" dirty="0"/>
          </a:p>
          <a:p>
            <a:pPr lvl="2">
              <a:buNone/>
            </a:pPr>
            <a:r>
              <a:rPr lang="en-GB" sz="1200" dirty="0" smtClean="0"/>
              <a:t>Note: The </a:t>
            </a:r>
            <a:r>
              <a:rPr lang="en-GB" sz="1200" dirty="0"/>
              <a:t>first recorded statement of the concept was </a:t>
            </a:r>
            <a:r>
              <a:rPr lang="en-GB" sz="1200" dirty="0">
                <a:hlinkClick r:id="rId4" tooltip="Abraham Kaplan"/>
              </a:rPr>
              <a:t>Abraham Kaplan</a:t>
            </a:r>
            <a:r>
              <a:rPr lang="en-GB" sz="1200" dirty="0"/>
              <a:t>'s, in 1964: "I call it </a:t>
            </a:r>
            <a:r>
              <a:rPr lang="en-GB" sz="1200" i="1" dirty="0"/>
              <a:t>the law of the instrument,</a:t>
            </a:r>
            <a:r>
              <a:rPr lang="en-GB" sz="1200" dirty="0"/>
              <a:t> and it may be formulated as follows: Give a small boy a hammer, and he will find that everything he encounters needs pounding."</a:t>
            </a:r>
          </a:p>
        </p:txBody>
      </p:sp>
      <p:sp>
        <p:nvSpPr>
          <p:cNvPr id="5" name="Slide Number Placeholder 4"/>
          <p:cNvSpPr>
            <a:spLocks noGrp="1"/>
          </p:cNvSpPr>
          <p:nvPr>
            <p:ph type="sldNum" sz="quarter" idx="12"/>
          </p:nvPr>
        </p:nvSpPr>
        <p:spPr/>
        <p:txBody>
          <a:bodyPr/>
          <a:lstStyle/>
          <a:p>
            <a:fld id="{BD55B578-4FFC-4ED0-8AC4-A5A1429838EE}" type="slidenum">
              <a:rPr lang="en-GB" smtClean="0"/>
              <a:pPr/>
              <a:t>9</a:t>
            </a:fld>
            <a:endParaRPr lang="en-GB"/>
          </a:p>
        </p:txBody>
      </p:sp>
      <p:pic>
        <p:nvPicPr>
          <p:cNvPr id="2050"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12160" y="3589268"/>
            <a:ext cx="2629774" cy="2032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06487269"/>
      </p:ext>
    </p:extLst>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GB" altLang="en-US" dirty="0" smtClean="0"/>
              <a:t>Poor innovation</a:t>
            </a:r>
            <a:endParaRPr lang="en-GB" altLang="en-US" dirty="0" smtClean="0"/>
          </a:p>
        </p:txBody>
      </p:sp>
      <p:sp>
        <p:nvSpPr>
          <p:cNvPr id="3" name="Content Placeholder 2"/>
          <p:cNvSpPr>
            <a:spLocks noGrp="1"/>
          </p:cNvSpPr>
          <p:nvPr>
            <p:ph idx="1"/>
          </p:nvPr>
        </p:nvSpPr>
        <p:spPr/>
        <p:txBody>
          <a:bodyPr/>
          <a:lstStyle/>
          <a:p>
            <a:r>
              <a:rPr lang="en-GB" altLang="en-US" dirty="0" smtClean="0"/>
              <a:t>A simple question ….</a:t>
            </a:r>
          </a:p>
          <a:p>
            <a:endParaRPr lang="en-GB" altLang="en-US" dirty="0" smtClean="0"/>
          </a:p>
          <a:p>
            <a:endParaRPr lang="en-GB" altLang="en-US" dirty="0" smtClean="0"/>
          </a:p>
          <a:p>
            <a:endParaRPr lang="en-GB" altLang="en-US" dirty="0" smtClean="0"/>
          </a:p>
          <a:p>
            <a:endParaRPr lang="en-GB" altLang="en-US" dirty="0" smtClean="0"/>
          </a:p>
          <a:p>
            <a:endParaRPr lang="en-GB" altLang="en-US" dirty="0" smtClean="0"/>
          </a:p>
          <a:p>
            <a:endParaRPr lang="en-GB" altLang="en-US" dirty="0" smtClean="0"/>
          </a:p>
          <a:p>
            <a:endParaRPr lang="en-GB" altLang="en-US" dirty="0" smtClean="0"/>
          </a:p>
          <a:p>
            <a:endParaRPr lang="en-GB" altLang="en-US" dirty="0" smtClean="0"/>
          </a:p>
          <a:p>
            <a:pPr marL="0" indent="0">
              <a:buNone/>
            </a:pPr>
            <a:endParaRPr lang="en-GB" altLang="en-US" dirty="0" smtClean="0"/>
          </a:p>
          <a:p>
            <a:r>
              <a:rPr lang="en-GB" altLang="en-US" dirty="0" smtClean="0"/>
              <a:t>Where does the mass of a tree actually come from?</a:t>
            </a:r>
          </a:p>
        </p:txBody>
      </p:sp>
      <p:sp>
        <p:nvSpPr>
          <p:cNvPr id="5" name="Slide Number Placeholder 4"/>
          <p:cNvSpPr>
            <a:spLocks noGrp="1"/>
          </p:cNvSpPr>
          <p:nvPr>
            <p:ph type="sldNum" sz="quarter" idx="12"/>
          </p:nvPr>
        </p:nvSpPr>
        <p:spPr/>
        <p:txBody>
          <a:bodyPr/>
          <a:lstStyle>
            <a:lvl1pPr>
              <a:defRPr>
                <a:solidFill>
                  <a:schemeClr val="bg1"/>
                </a:solidFill>
                <a:latin typeface="Arial" charset="0"/>
                <a:cs typeface="Arial" charset="0"/>
              </a:defRPr>
            </a:lvl1pPr>
            <a:lvl2pPr marL="742950" indent="-285750">
              <a:defRPr>
                <a:solidFill>
                  <a:schemeClr val="bg1"/>
                </a:solidFill>
                <a:latin typeface="Arial" charset="0"/>
                <a:cs typeface="Arial" charset="0"/>
              </a:defRPr>
            </a:lvl2pPr>
            <a:lvl3pPr marL="1143000" indent="-228600">
              <a:defRPr>
                <a:solidFill>
                  <a:schemeClr val="bg1"/>
                </a:solidFill>
                <a:latin typeface="Arial" charset="0"/>
                <a:cs typeface="Arial" charset="0"/>
              </a:defRPr>
            </a:lvl3pPr>
            <a:lvl4pPr marL="1600200" indent="-228600">
              <a:defRPr>
                <a:solidFill>
                  <a:schemeClr val="bg1"/>
                </a:solidFill>
                <a:latin typeface="Arial" charset="0"/>
                <a:cs typeface="Arial" charset="0"/>
              </a:defRPr>
            </a:lvl4pPr>
            <a:lvl5pPr marL="2057400" indent="-228600">
              <a:defRPr>
                <a:solidFill>
                  <a:schemeClr val="bg1"/>
                </a:solidFill>
                <a:latin typeface="Arial" charset="0"/>
                <a:cs typeface="Arial" charset="0"/>
              </a:defRPr>
            </a:lvl5pPr>
            <a:lvl6pPr marL="2514600" indent="-228600" eaLnBrk="0" fontAlgn="base" hangingPunct="0">
              <a:spcBef>
                <a:spcPct val="0"/>
              </a:spcBef>
              <a:spcAft>
                <a:spcPct val="0"/>
              </a:spcAft>
              <a:defRPr>
                <a:solidFill>
                  <a:schemeClr val="bg1"/>
                </a:solidFill>
                <a:latin typeface="Arial" charset="0"/>
                <a:cs typeface="Arial" charset="0"/>
              </a:defRPr>
            </a:lvl6pPr>
            <a:lvl7pPr marL="2971800" indent="-228600" eaLnBrk="0" fontAlgn="base" hangingPunct="0">
              <a:spcBef>
                <a:spcPct val="0"/>
              </a:spcBef>
              <a:spcAft>
                <a:spcPct val="0"/>
              </a:spcAft>
              <a:defRPr>
                <a:solidFill>
                  <a:schemeClr val="bg1"/>
                </a:solidFill>
                <a:latin typeface="Arial" charset="0"/>
                <a:cs typeface="Arial" charset="0"/>
              </a:defRPr>
            </a:lvl7pPr>
            <a:lvl8pPr marL="3429000" indent="-228600" eaLnBrk="0" fontAlgn="base" hangingPunct="0">
              <a:spcBef>
                <a:spcPct val="0"/>
              </a:spcBef>
              <a:spcAft>
                <a:spcPct val="0"/>
              </a:spcAft>
              <a:defRPr>
                <a:solidFill>
                  <a:schemeClr val="bg1"/>
                </a:solidFill>
                <a:latin typeface="Arial" charset="0"/>
                <a:cs typeface="Arial" charset="0"/>
              </a:defRPr>
            </a:lvl8pPr>
            <a:lvl9pPr marL="3886200" indent="-228600" eaLnBrk="0" fontAlgn="base" hangingPunct="0">
              <a:spcBef>
                <a:spcPct val="0"/>
              </a:spcBef>
              <a:spcAft>
                <a:spcPct val="0"/>
              </a:spcAft>
              <a:defRPr>
                <a:solidFill>
                  <a:schemeClr val="bg1"/>
                </a:solidFill>
                <a:latin typeface="Arial" charset="0"/>
                <a:cs typeface="Arial" charset="0"/>
              </a:defRPr>
            </a:lvl9pPr>
          </a:lstStyle>
          <a:p>
            <a:fld id="{05BBC811-8D61-4091-BD50-403336D30C69}" type="slidenum">
              <a:rPr lang="en-GB" altLang="en-US"/>
              <a:pPr/>
              <a:t>10</a:t>
            </a:fld>
            <a:endParaRPr lang="en-GB" altLang="en-US"/>
          </a:p>
        </p:txBody>
      </p:sp>
      <p:pic>
        <p:nvPicPr>
          <p:cNvPr id="9221"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7088" y="2492375"/>
            <a:ext cx="438150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40425" y="2460625"/>
            <a:ext cx="2232025" cy="277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7413969"/>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25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GB" altLang="en-US" smtClean="0"/>
              <a:t>Excellence – Discovering new ideas</a:t>
            </a:r>
          </a:p>
        </p:txBody>
      </p:sp>
      <p:pic>
        <p:nvPicPr>
          <p:cNvPr id="15363" name="Content Placeholder 8"/>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6156325" y="1773238"/>
            <a:ext cx="2041525" cy="2755900"/>
          </a:xfrm>
        </p:spPr>
      </p:pic>
      <p:sp>
        <p:nvSpPr>
          <p:cNvPr id="4" name="Footer Placeholder 3"/>
          <p:cNvSpPr>
            <a:spLocks noGrp="1"/>
          </p:cNvSpPr>
          <p:nvPr>
            <p:ph type="ftr" sz="quarter" idx="11"/>
          </p:nvPr>
        </p:nvSpPr>
        <p:spPr/>
        <p:txBody>
          <a:bodyPr/>
          <a:lstStyle/>
          <a:p>
            <a:pPr>
              <a:defRPr/>
            </a:pPr>
            <a:r>
              <a:rPr lang="en-GB" smtClean="0"/>
              <a:t>BlueBox Technology</a:t>
            </a:r>
            <a:endParaRPr lang="en-GB"/>
          </a:p>
        </p:txBody>
      </p:sp>
      <p:sp>
        <p:nvSpPr>
          <p:cNvPr id="5" name="Slide Number Placeholder 4"/>
          <p:cNvSpPr>
            <a:spLocks noGrp="1"/>
          </p:cNvSpPr>
          <p:nvPr>
            <p:ph type="sldNum" sz="quarter" idx="12"/>
          </p:nvPr>
        </p:nvSpPr>
        <p:spPr/>
        <p:txBody>
          <a:bodyPr/>
          <a:lstStyle>
            <a:lvl1pPr>
              <a:defRPr>
                <a:solidFill>
                  <a:schemeClr val="bg1"/>
                </a:solidFill>
                <a:latin typeface="Arial" charset="0"/>
                <a:cs typeface="Arial" charset="0"/>
              </a:defRPr>
            </a:lvl1pPr>
            <a:lvl2pPr marL="742950" indent="-285750">
              <a:defRPr>
                <a:solidFill>
                  <a:schemeClr val="bg1"/>
                </a:solidFill>
                <a:latin typeface="Arial" charset="0"/>
                <a:cs typeface="Arial" charset="0"/>
              </a:defRPr>
            </a:lvl2pPr>
            <a:lvl3pPr marL="1143000" indent="-228600">
              <a:defRPr>
                <a:solidFill>
                  <a:schemeClr val="bg1"/>
                </a:solidFill>
                <a:latin typeface="Arial" charset="0"/>
                <a:cs typeface="Arial" charset="0"/>
              </a:defRPr>
            </a:lvl3pPr>
            <a:lvl4pPr marL="1600200" indent="-228600">
              <a:defRPr>
                <a:solidFill>
                  <a:schemeClr val="bg1"/>
                </a:solidFill>
                <a:latin typeface="Arial" charset="0"/>
                <a:cs typeface="Arial" charset="0"/>
              </a:defRPr>
            </a:lvl4pPr>
            <a:lvl5pPr marL="2057400" indent="-228600">
              <a:defRPr>
                <a:solidFill>
                  <a:schemeClr val="bg1"/>
                </a:solidFill>
                <a:latin typeface="Arial" charset="0"/>
                <a:cs typeface="Arial" charset="0"/>
              </a:defRPr>
            </a:lvl5pPr>
            <a:lvl6pPr marL="2514600" indent="-228600" eaLnBrk="0" fontAlgn="base" hangingPunct="0">
              <a:spcBef>
                <a:spcPct val="0"/>
              </a:spcBef>
              <a:spcAft>
                <a:spcPct val="0"/>
              </a:spcAft>
              <a:defRPr>
                <a:solidFill>
                  <a:schemeClr val="bg1"/>
                </a:solidFill>
                <a:latin typeface="Arial" charset="0"/>
                <a:cs typeface="Arial" charset="0"/>
              </a:defRPr>
            </a:lvl6pPr>
            <a:lvl7pPr marL="2971800" indent="-228600" eaLnBrk="0" fontAlgn="base" hangingPunct="0">
              <a:spcBef>
                <a:spcPct val="0"/>
              </a:spcBef>
              <a:spcAft>
                <a:spcPct val="0"/>
              </a:spcAft>
              <a:defRPr>
                <a:solidFill>
                  <a:schemeClr val="bg1"/>
                </a:solidFill>
                <a:latin typeface="Arial" charset="0"/>
                <a:cs typeface="Arial" charset="0"/>
              </a:defRPr>
            </a:lvl7pPr>
            <a:lvl8pPr marL="3429000" indent="-228600" eaLnBrk="0" fontAlgn="base" hangingPunct="0">
              <a:spcBef>
                <a:spcPct val="0"/>
              </a:spcBef>
              <a:spcAft>
                <a:spcPct val="0"/>
              </a:spcAft>
              <a:defRPr>
                <a:solidFill>
                  <a:schemeClr val="bg1"/>
                </a:solidFill>
                <a:latin typeface="Arial" charset="0"/>
                <a:cs typeface="Arial" charset="0"/>
              </a:defRPr>
            </a:lvl8pPr>
            <a:lvl9pPr marL="3886200" indent="-228600" eaLnBrk="0" fontAlgn="base" hangingPunct="0">
              <a:spcBef>
                <a:spcPct val="0"/>
              </a:spcBef>
              <a:spcAft>
                <a:spcPct val="0"/>
              </a:spcAft>
              <a:defRPr>
                <a:solidFill>
                  <a:schemeClr val="bg1"/>
                </a:solidFill>
                <a:latin typeface="Arial" charset="0"/>
                <a:cs typeface="Arial" charset="0"/>
              </a:defRPr>
            </a:lvl9pPr>
          </a:lstStyle>
          <a:p>
            <a:fld id="{0E47774C-DD8C-431B-B476-678697503A16}" type="slidenum">
              <a:rPr lang="en-GB" altLang="en-US"/>
              <a:pPr/>
              <a:t>11</a:t>
            </a:fld>
            <a:endParaRPr lang="en-GB" altLang="en-US"/>
          </a:p>
        </p:txBody>
      </p:sp>
      <p:pic>
        <p:nvPicPr>
          <p:cNvPr id="6" name="Picture 5"/>
          <p:cNvPicPr>
            <a:picLocks noChangeAspect="1"/>
          </p:cNvPicPr>
          <p:nvPr/>
        </p:nvPicPr>
        <p:blipFill>
          <a:blip r:embed="rId4"/>
          <a:stretch>
            <a:fillRect/>
          </a:stretch>
        </p:blipFill>
        <p:spPr>
          <a:xfrm>
            <a:off x="684213" y="1773238"/>
            <a:ext cx="4572000" cy="3429000"/>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5"/>
          <a:stretch>
            <a:fillRect/>
          </a:stretch>
        </p:blipFill>
        <p:spPr>
          <a:xfrm>
            <a:off x="4075113" y="4862513"/>
            <a:ext cx="4162425" cy="1257300"/>
          </a:xfrm>
          <a:prstGeom prst="rect">
            <a:avLst/>
          </a:prstGeom>
          <a:ln>
            <a:noFill/>
          </a:ln>
          <a:effectLst>
            <a:outerShdw blurRad="292100" dist="139700" dir="2700000" algn="tl" rotWithShape="0">
              <a:srgbClr val="333333">
                <a:alpha val="65000"/>
              </a:srgbClr>
            </a:outerShdw>
          </a:effectLst>
        </p:spPr>
      </p:pic>
      <p:sp>
        <p:nvSpPr>
          <p:cNvPr id="15368" name="TextBox 9"/>
          <p:cNvSpPr txBox="1">
            <a:spLocks noChangeArrowheads="1"/>
          </p:cNvSpPr>
          <p:nvPr/>
        </p:nvSpPr>
        <p:spPr bwMode="auto">
          <a:xfrm>
            <a:off x="5834063" y="4492625"/>
            <a:ext cx="2686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bg1"/>
                </a:solidFill>
                <a:latin typeface="Arial" charset="0"/>
                <a:cs typeface="Arial" charset="0"/>
              </a:defRPr>
            </a:lvl1pPr>
            <a:lvl2pPr marL="742950" indent="-285750">
              <a:defRPr>
                <a:solidFill>
                  <a:schemeClr val="bg1"/>
                </a:solidFill>
                <a:latin typeface="Arial" charset="0"/>
                <a:cs typeface="Arial" charset="0"/>
              </a:defRPr>
            </a:lvl2pPr>
            <a:lvl3pPr marL="1143000" indent="-228600">
              <a:defRPr>
                <a:solidFill>
                  <a:schemeClr val="bg1"/>
                </a:solidFill>
                <a:latin typeface="Arial" charset="0"/>
                <a:cs typeface="Arial" charset="0"/>
              </a:defRPr>
            </a:lvl3pPr>
            <a:lvl4pPr marL="1600200" indent="-228600">
              <a:defRPr>
                <a:solidFill>
                  <a:schemeClr val="bg1"/>
                </a:solidFill>
                <a:latin typeface="Arial" charset="0"/>
                <a:cs typeface="Arial" charset="0"/>
              </a:defRPr>
            </a:lvl4pPr>
            <a:lvl5pPr marL="2057400" indent="-228600">
              <a:defRPr>
                <a:solidFill>
                  <a:schemeClr val="bg1"/>
                </a:solidFill>
                <a:latin typeface="Arial" charset="0"/>
                <a:cs typeface="Arial" charset="0"/>
              </a:defRPr>
            </a:lvl5pPr>
            <a:lvl6pPr marL="2514600" indent="-228600" eaLnBrk="0" fontAlgn="base" hangingPunct="0">
              <a:spcBef>
                <a:spcPct val="0"/>
              </a:spcBef>
              <a:spcAft>
                <a:spcPct val="0"/>
              </a:spcAft>
              <a:defRPr>
                <a:solidFill>
                  <a:schemeClr val="bg1"/>
                </a:solidFill>
                <a:latin typeface="Arial" charset="0"/>
                <a:cs typeface="Arial" charset="0"/>
              </a:defRPr>
            </a:lvl6pPr>
            <a:lvl7pPr marL="2971800" indent="-228600" eaLnBrk="0" fontAlgn="base" hangingPunct="0">
              <a:spcBef>
                <a:spcPct val="0"/>
              </a:spcBef>
              <a:spcAft>
                <a:spcPct val="0"/>
              </a:spcAft>
              <a:defRPr>
                <a:solidFill>
                  <a:schemeClr val="bg1"/>
                </a:solidFill>
                <a:latin typeface="Arial" charset="0"/>
                <a:cs typeface="Arial" charset="0"/>
              </a:defRPr>
            </a:lvl7pPr>
            <a:lvl8pPr marL="3429000" indent="-228600" eaLnBrk="0" fontAlgn="base" hangingPunct="0">
              <a:spcBef>
                <a:spcPct val="0"/>
              </a:spcBef>
              <a:spcAft>
                <a:spcPct val="0"/>
              </a:spcAft>
              <a:defRPr>
                <a:solidFill>
                  <a:schemeClr val="bg1"/>
                </a:solidFill>
                <a:latin typeface="Arial" charset="0"/>
                <a:cs typeface="Arial" charset="0"/>
              </a:defRPr>
            </a:lvl8pPr>
            <a:lvl9pPr marL="3886200" indent="-228600" eaLnBrk="0" fontAlgn="base" hangingPunct="0">
              <a:spcBef>
                <a:spcPct val="0"/>
              </a:spcBef>
              <a:spcAft>
                <a:spcPct val="0"/>
              </a:spcAft>
              <a:defRPr>
                <a:solidFill>
                  <a:schemeClr val="bg1"/>
                </a:solidFill>
                <a:latin typeface="Arial" charset="0"/>
                <a:cs typeface="Arial" charset="0"/>
              </a:defRPr>
            </a:lvl9pPr>
          </a:lstStyle>
          <a:p>
            <a:pPr eaLnBrk="1" hangingPunct="1"/>
            <a:r>
              <a:rPr lang="en-GB" altLang="en-US">
                <a:solidFill>
                  <a:srgbClr val="0070C0"/>
                </a:solidFill>
              </a:rPr>
              <a:t>Jan Baptist van Helmont</a:t>
            </a:r>
          </a:p>
        </p:txBody>
      </p:sp>
    </p:spTree>
    <p:extLst>
      <p:ext uri="{BB962C8B-B14F-4D97-AF65-F5344CB8AC3E}">
        <p14:creationId xmlns:p14="http://schemas.microsoft.com/office/powerpoint/2010/main" val="2499518498"/>
      </p:ext>
    </p:extLst>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Innovation – How to avoid mistakes</a:t>
            </a:r>
            <a:endParaRPr lang="en-GB" dirty="0"/>
          </a:p>
        </p:txBody>
      </p:sp>
      <p:sp>
        <p:nvSpPr>
          <p:cNvPr id="3" name="Content Placeholder 2"/>
          <p:cNvSpPr>
            <a:spLocks noGrp="1"/>
          </p:cNvSpPr>
          <p:nvPr>
            <p:ph idx="1"/>
          </p:nvPr>
        </p:nvSpPr>
        <p:spPr/>
        <p:txBody>
          <a:bodyPr/>
          <a:lstStyle/>
          <a:p>
            <a:r>
              <a:rPr lang="en-GB" dirty="0" smtClean="0"/>
              <a:t>Dragons den (Shark tank – US)</a:t>
            </a:r>
          </a:p>
          <a:p>
            <a:pPr lvl="1"/>
            <a:r>
              <a:rPr lang="en-GB" dirty="0" smtClean="0"/>
              <a:t>Many new innovations</a:t>
            </a:r>
          </a:p>
          <a:p>
            <a:pPr lvl="1"/>
            <a:r>
              <a:rPr lang="en-GB" dirty="0" smtClean="0"/>
              <a:t>Not all good ones</a:t>
            </a:r>
          </a:p>
          <a:p>
            <a:pPr lvl="1"/>
            <a:r>
              <a:rPr lang="en-GB" dirty="0" smtClean="0"/>
              <a:t>Need to build a framework to prevent poor choices</a:t>
            </a:r>
          </a:p>
          <a:p>
            <a:pPr lvl="1"/>
            <a:endParaRPr lang="en-GB" dirty="0"/>
          </a:p>
          <a:p>
            <a:r>
              <a:rPr lang="en-GB" dirty="0" smtClean="0"/>
              <a:t>Judging new ideas</a:t>
            </a:r>
          </a:p>
          <a:p>
            <a:pPr lvl="1"/>
            <a:r>
              <a:rPr lang="en-GB" dirty="0" smtClean="0"/>
              <a:t>Decision matrix approach</a:t>
            </a:r>
          </a:p>
          <a:p>
            <a:pPr lvl="1"/>
            <a:r>
              <a:rPr lang="en-GB" dirty="0"/>
              <a:t>The analytic hierarchy process (AHP) is a structured technique for organizing and </a:t>
            </a:r>
            <a:r>
              <a:rPr lang="en-GB" dirty="0" smtClean="0"/>
              <a:t>analysing </a:t>
            </a:r>
            <a:r>
              <a:rPr lang="en-GB" dirty="0"/>
              <a:t>complex decisions, based on mathematics and psychology. It was developed by Thomas L. </a:t>
            </a:r>
            <a:r>
              <a:rPr lang="en-GB" dirty="0" err="1"/>
              <a:t>Saaty</a:t>
            </a:r>
            <a:r>
              <a:rPr lang="en-GB" dirty="0"/>
              <a:t> in the 1970s and has been extensively studied and refined since then.</a:t>
            </a:r>
          </a:p>
        </p:txBody>
      </p:sp>
      <p:sp>
        <p:nvSpPr>
          <p:cNvPr id="5" name="Slide Number Placeholder 4"/>
          <p:cNvSpPr>
            <a:spLocks noGrp="1"/>
          </p:cNvSpPr>
          <p:nvPr>
            <p:ph type="sldNum" sz="quarter" idx="12"/>
          </p:nvPr>
        </p:nvSpPr>
        <p:spPr/>
        <p:txBody>
          <a:bodyPr/>
          <a:lstStyle/>
          <a:p>
            <a:fld id="{BD55B578-4FFC-4ED0-8AC4-A5A1429838EE}" type="slidenum">
              <a:rPr lang="en-GB" smtClean="0"/>
              <a:pPr/>
              <a:t>12</a:t>
            </a:fld>
            <a:endParaRPr lang="en-GB"/>
          </a:p>
        </p:txBody>
      </p:sp>
    </p:spTree>
    <p:extLst>
      <p:ext uri="{BB962C8B-B14F-4D97-AF65-F5344CB8AC3E}">
        <p14:creationId xmlns:p14="http://schemas.microsoft.com/office/powerpoint/2010/main" val="3997998408"/>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Case studies, multiple design paradigms</a:t>
            </a:r>
            <a:br>
              <a:rPr lang="en-GB" dirty="0"/>
            </a:br>
            <a:endParaRPr lang="en-GB" dirty="0"/>
          </a:p>
        </p:txBody>
      </p:sp>
      <p:sp>
        <p:nvSpPr>
          <p:cNvPr id="3" name="Content Placeholder 2"/>
          <p:cNvSpPr>
            <a:spLocks noGrp="1"/>
          </p:cNvSpPr>
          <p:nvPr>
            <p:ph idx="1"/>
          </p:nvPr>
        </p:nvSpPr>
        <p:spPr>
          <a:xfrm>
            <a:off x="611189" y="1628775"/>
            <a:ext cx="2520651" cy="4527550"/>
          </a:xfrm>
        </p:spPr>
        <p:txBody>
          <a:bodyPr/>
          <a:lstStyle/>
          <a:p>
            <a:r>
              <a:rPr lang="en-GB" dirty="0" smtClean="0"/>
              <a:t>Case Studies (Testing)</a:t>
            </a:r>
          </a:p>
          <a:p>
            <a:pPr lvl="1"/>
            <a:r>
              <a:rPr lang="en-GB" dirty="0" smtClean="0"/>
              <a:t>If no simple solution – Or left with two possible</a:t>
            </a:r>
          </a:p>
          <a:p>
            <a:pPr lvl="1"/>
            <a:r>
              <a:rPr lang="en-GB" dirty="0" smtClean="0"/>
              <a:t>Multiple design paradigms </a:t>
            </a:r>
          </a:p>
          <a:p>
            <a:pPr lvl="1"/>
            <a:r>
              <a:rPr lang="en-GB" dirty="0" smtClean="0"/>
              <a:t>Often where merge cannot be used</a:t>
            </a:r>
          </a:p>
          <a:p>
            <a:pPr lvl="1"/>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13</a:t>
            </a:fld>
            <a:endParaRPr lang="en-GB"/>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960" y="1556792"/>
            <a:ext cx="2908300" cy="3078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8881100"/>
      </p:ext>
    </p:extLst>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Innovation Pipeline</a:t>
            </a:r>
            <a:endParaRPr lang="en-GB" dirty="0"/>
          </a:p>
        </p:txBody>
      </p:sp>
      <p:sp>
        <p:nvSpPr>
          <p:cNvPr id="3" name="Content Placeholder 2"/>
          <p:cNvSpPr>
            <a:spLocks noGrp="1"/>
          </p:cNvSpPr>
          <p:nvPr>
            <p:ph idx="1"/>
          </p:nvPr>
        </p:nvSpPr>
        <p:spPr/>
        <p:txBody>
          <a:bodyPr/>
          <a:lstStyle/>
          <a:p>
            <a:r>
              <a:rPr lang="en-GB" dirty="0" smtClean="0"/>
              <a:t>Common innovation pipeline approach</a:t>
            </a:r>
            <a:endParaRPr lang="en-GB" dirty="0"/>
          </a:p>
        </p:txBody>
      </p:sp>
      <p:sp>
        <p:nvSpPr>
          <p:cNvPr id="5" name="Slide Number Placeholder 4"/>
          <p:cNvSpPr>
            <a:spLocks noGrp="1"/>
          </p:cNvSpPr>
          <p:nvPr>
            <p:ph type="sldNum" sz="quarter" idx="12"/>
          </p:nvPr>
        </p:nvSpPr>
        <p:spPr>
          <a:xfrm>
            <a:off x="7668344" y="6237312"/>
            <a:ext cx="1152525" cy="468312"/>
          </a:xfrm>
        </p:spPr>
        <p:txBody>
          <a:bodyPr/>
          <a:lstStyle/>
          <a:p>
            <a:fld id="{BD55B578-4FFC-4ED0-8AC4-A5A1429838EE}" type="slidenum">
              <a:rPr lang="en-GB" smtClean="0"/>
              <a:pPr/>
              <a:t>14</a:t>
            </a:fld>
            <a:endParaRPr lang="en-GB"/>
          </a:p>
        </p:txBody>
      </p:sp>
      <p:sp>
        <p:nvSpPr>
          <p:cNvPr id="6" name="Rectangle 5"/>
          <p:cNvSpPr/>
          <p:nvPr/>
        </p:nvSpPr>
        <p:spPr bwMode="auto">
          <a:xfrm>
            <a:off x="1655676" y="3835886"/>
            <a:ext cx="1512168" cy="855149"/>
          </a:xfrm>
          <a:prstGeom prst="rect">
            <a:avLst/>
          </a:prstGeom>
          <a:solidFill>
            <a:schemeClr val="bg2">
              <a:lumMod val="75000"/>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kumimoji="0" lang="en-GB" sz="1200" b="1" i="0" u="none" strike="noStrike" cap="none" normalizeH="0" baseline="0" dirty="0" smtClean="0">
                <a:ln>
                  <a:noFill/>
                </a:ln>
                <a:solidFill>
                  <a:srgbClr val="5A676F"/>
                </a:solidFill>
                <a:effectLst/>
                <a:latin typeface="Arial" charset="0"/>
              </a:rPr>
              <a:t>Research Teams</a:t>
            </a:r>
          </a:p>
        </p:txBody>
      </p:sp>
      <p:sp>
        <p:nvSpPr>
          <p:cNvPr id="8" name="Rectangle 7"/>
          <p:cNvSpPr/>
          <p:nvPr/>
        </p:nvSpPr>
        <p:spPr bwMode="auto">
          <a:xfrm>
            <a:off x="3274694" y="2980737"/>
            <a:ext cx="2485437" cy="1728192"/>
          </a:xfrm>
          <a:prstGeom prst="rect">
            <a:avLst/>
          </a:prstGeom>
          <a:solidFill>
            <a:schemeClr val="accent1">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lang="en-GB" sz="1200" b="1" dirty="0" smtClean="0"/>
              <a:t>Development</a:t>
            </a:r>
            <a:endParaRPr kumimoji="0" lang="en-GB" sz="1200" b="1" i="0" u="none" strike="noStrike" cap="none" normalizeH="0" baseline="0" dirty="0" smtClean="0">
              <a:ln>
                <a:noFill/>
              </a:ln>
              <a:solidFill>
                <a:srgbClr val="5A676F"/>
              </a:solidFill>
              <a:effectLst/>
              <a:latin typeface="Arial" charset="0"/>
            </a:endParaRPr>
          </a:p>
        </p:txBody>
      </p:sp>
      <p:sp>
        <p:nvSpPr>
          <p:cNvPr id="9" name="Rectangle 8"/>
          <p:cNvSpPr/>
          <p:nvPr/>
        </p:nvSpPr>
        <p:spPr bwMode="auto">
          <a:xfrm>
            <a:off x="5832140" y="2993420"/>
            <a:ext cx="1512168" cy="1728192"/>
          </a:xfrm>
          <a:prstGeom prst="rect">
            <a:avLst/>
          </a:prstGeom>
          <a:solidFill>
            <a:schemeClr val="accent1">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lang="en-GB" sz="1200" b="1" dirty="0" smtClean="0"/>
              <a:t>Distribution</a:t>
            </a:r>
            <a:endParaRPr kumimoji="0" lang="en-GB" sz="1200" b="1" i="0" u="none" strike="noStrike" cap="none" normalizeH="0" baseline="0" dirty="0" smtClean="0">
              <a:ln>
                <a:noFill/>
              </a:ln>
              <a:solidFill>
                <a:srgbClr val="5A676F"/>
              </a:solidFill>
              <a:effectLst/>
              <a:latin typeface="Arial" charset="0"/>
            </a:endParaRPr>
          </a:p>
        </p:txBody>
      </p:sp>
      <p:sp>
        <p:nvSpPr>
          <p:cNvPr id="10" name="Right Arrow 9"/>
          <p:cNvSpPr/>
          <p:nvPr/>
        </p:nvSpPr>
        <p:spPr bwMode="auto">
          <a:xfrm>
            <a:off x="1655676" y="2467734"/>
            <a:ext cx="5688632" cy="504056"/>
          </a:xfrm>
          <a:prstGeom prst="rightArrow">
            <a:avLst/>
          </a:prstGeom>
          <a:gradFill flip="none" rotWithShape="1">
            <a:gsLst>
              <a:gs pos="0">
                <a:schemeClr val="accent1">
                  <a:tint val="66000"/>
                  <a:satMod val="160000"/>
                  <a:lumMod val="29000"/>
                  <a:lumOff val="71000"/>
                  <a:alpha val="0"/>
                </a:schemeClr>
              </a:gs>
              <a:gs pos="50000">
                <a:schemeClr val="accent1">
                  <a:lumMod val="75000"/>
                </a:schemeClr>
              </a:gs>
              <a:gs pos="100000">
                <a:schemeClr val="accent1">
                  <a:tint val="23500"/>
                  <a:satMod val="160000"/>
                </a:schemeClr>
              </a:gs>
            </a:gsLst>
            <a:path path="rect">
              <a:fillToRect l="100000" t="100000"/>
            </a:path>
            <a:tileRect r="-100000" b="-100000"/>
          </a:gra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t" anchorCtr="0" compatLnSpc="1">
            <a:prstTxWarp prst="textNoShape">
              <a:avLst/>
            </a:prstTxWarp>
            <a:noAutofit/>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000" b="0" i="0" u="none" strike="noStrike" cap="none" normalizeH="0" baseline="0" smtClean="0">
              <a:ln>
                <a:noFill/>
              </a:ln>
              <a:solidFill>
                <a:srgbClr val="5A676F"/>
              </a:solidFill>
              <a:effectLst/>
              <a:latin typeface="Arial" charset="0"/>
            </a:endParaRPr>
          </a:p>
        </p:txBody>
      </p:sp>
      <p:sp>
        <p:nvSpPr>
          <p:cNvPr id="11" name="Rectangle 10"/>
          <p:cNvSpPr/>
          <p:nvPr/>
        </p:nvSpPr>
        <p:spPr bwMode="auto">
          <a:xfrm>
            <a:off x="1655676" y="2971790"/>
            <a:ext cx="1512168" cy="855149"/>
          </a:xfrm>
          <a:prstGeom prst="rect">
            <a:avLst/>
          </a:prstGeom>
          <a:solidFill>
            <a:schemeClr val="accent1">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lang="en-GB" sz="1200" b="1" dirty="0" smtClean="0"/>
              <a:t>Marketing</a:t>
            </a:r>
            <a:endParaRPr kumimoji="0" lang="en-GB" sz="1200" b="1" i="0" u="none" strike="noStrike" cap="none" normalizeH="0" baseline="0" dirty="0" smtClean="0">
              <a:ln>
                <a:noFill/>
              </a:ln>
              <a:solidFill>
                <a:srgbClr val="5A676F"/>
              </a:solidFill>
              <a:effectLst/>
              <a:latin typeface="Arial" charset="0"/>
            </a:endParaRPr>
          </a:p>
        </p:txBody>
      </p:sp>
      <p:sp>
        <p:nvSpPr>
          <p:cNvPr id="12" name="Rectangle 11"/>
          <p:cNvSpPr/>
          <p:nvPr/>
        </p:nvSpPr>
        <p:spPr bwMode="auto">
          <a:xfrm>
            <a:off x="3274695" y="4369576"/>
            <a:ext cx="2485436" cy="330405"/>
          </a:xfrm>
          <a:prstGeom prst="rect">
            <a:avLst/>
          </a:prstGeom>
          <a:solidFill>
            <a:schemeClr val="bg2">
              <a:lumMod val="75000"/>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kumimoji="0" lang="en-GB" sz="1200" b="1" i="0" u="none" strike="noStrike" cap="none" normalizeH="0" baseline="0" dirty="0" smtClean="0">
                <a:ln>
                  <a:noFill/>
                </a:ln>
                <a:solidFill>
                  <a:srgbClr val="5A676F"/>
                </a:solidFill>
                <a:effectLst/>
                <a:latin typeface="Arial" charset="0"/>
              </a:rPr>
              <a:t>Research Team</a:t>
            </a:r>
          </a:p>
        </p:txBody>
      </p:sp>
      <p:sp>
        <p:nvSpPr>
          <p:cNvPr id="13" name="Rectangle 12"/>
          <p:cNvSpPr/>
          <p:nvPr/>
        </p:nvSpPr>
        <p:spPr bwMode="auto">
          <a:xfrm>
            <a:off x="5832140" y="4391207"/>
            <a:ext cx="1512168" cy="330405"/>
          </a:xfrm>
          <a:prstGeom prst="rect">
            <a:avLst/>
          </a:prstGeom>
          <a:solidFill>
            <a:schemeClr val="bg2">
              <a:lumMod val="75000"/>
              <a:alpha val="18000"/>
            </a:schemeClr>
          </a:solidFill>
          <a:ln w="9525" cap="flat" cmpd="sng" algn="ctr">
            <a:solidFill>
              <a:schemeClr val="tx2"/>
            </a:solidFill>
            <a:prstDash val="solid"/>
            <a:round/>
            <a:headEnd type="none" w="med" len="med"/>
            <a:tailEnd type="none" w="med" len="med"/>
          </a:ln>
          <a:effectLst/>
        </p:spPr>
        <p:txBody>
          <a:bodyPr vert="horz" wrap="square" lIns="90000" tIns="154800" rIns="0" bIns="46800" numCol="1" rtlCol="0" anchor="ctr" anchorCtr="0" compatLnSpc="1">
            <a:prstTxWarp prst="textNoShape">
              <a:avLst/>
            </a:prstTxWarp>
            <a:noAutofit/>
          </a:bodyPr>
          <a:lstStyle/>
          <a:p>
            <a:pPr marL="0" marR="0" indent="0" algn="ctr" defTabSz="914400" rtl="0" eaLnBrk="1" fontAlgn="base" latinLnBrk="0" hangingPunct="1">
              <a:lnSpc>
                <a:spcPct val="100000"/>
              </a:lnSpc>
              <a:spcBef>
                <a:spcPct val="50000"/>
              </a:spcBef>
              <a:spcAft>
                <a:spcPct val="0"/>
              </a:spcAft>
              <a:buClrTx/>
              <a:buSzTx/>
              <a:buFontTx/>
              <a:buNone/>
              <a:tabLst/>
            </a:pPr>
            <a:r>
              <a:rPr kumimoji="0" lang="en-GB" sz="1200" b="1" i="0" u="none" strike="noStrike" cap="none" normalizeH="0" baseline="0" dirty="0" smtClean="0">
                <a:ln>
                  <a:noFill/>
                </a:ln>
                <a:solidFill>
                  <a:srgbClr val="5A676F"/>
                </a:solidFill>
                <a:effectLst/>
                <a:latin typeface="Arial" charset="0"/>
              </a:rPr>
              <a:t>Research Team</a:t>
            </a:r>
          </a:p>
        </p:txBody>
      </p:sp>
      <p:pic>
        <p:nvPicPr>
          <p:cNvPr id="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8024" y="5085184"/>
            <a:ext cx="4032450" cy="1541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8839744"/>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Innovation Pipelines</a:t>
            </a:r>
            <a:endParaRPr lang="en-GB" dirty="0"/>
          </a:p>
        </p:txBody>
      </p:sp>
      <p:sp>
        <p:nvSpPr>
          <p:cNvPr id="3" name="Content Placeholder 2"/>
          <p:cNvSpPr>
            <a:spLocks noGrp="1"/>
          </p:cNvSpPr>
          <p:nvPr>
            <p:ph idx="1"/>
          </p:nvPr>
        </p:nvSpPr>
        <p:spPr/>
        <p:txBody>
          <a:bodyPr/>
          <a:lstStyle/>
          <a:p>
            <a:r>
              <a:rPr lang="en-GB" dirty="0"/>
              <a:t>Total job is broken down into groups of simple tasks, permitting specialization of labour skills.</a:t>
            </a:r>
          </a:p>
          <a:p>
            <a:r>
              <a:rPr lang="en-GB" dirty="0"/>
              <a:t>Standardization creates opportunities for predictability and preplanning and provides uniformity in service quality</a:t>
            </a:r>
          </a:p>
          <a:p>
            <a:endParaRPr lang="en-GB" dirty="0" smtClean="0"/>
          </a:p>
          <a:p>
            <a:r>
              <a:rPr lang="en-GB" dirty="0" smtClean="0"/>
              <a:t>What do other companies do in this space?</a:t>
            </a:r>
          </a:p>
          <a:p>
            <a:pPr lvl="1"/>
            <a:r>
              <a:rPr lang="en-GB" dirty="0" smtClean="0"/>
              <a:t>Research Teams</a:t>
            </a:r>
          </a:p>
          <a:p>
            <a:pPr lvl="2"/>
            <a:r>
              <a:rPr lang="en-GB" dirty="0" smtClean="0"/>
              <a:t>Stimulating </a:t>
            </a:r>
            <a:r>
              <a:rPr lang="en-GB" dirty="0"/>
              <a:t>new innovative </a:t>
            </a:r>
            <a:r>
              <a:rPr lang="en-GB" dirty="0" smtClean="0"/>
              <a:t>ideas (Technology, and business)</a:t>
            </a:r>
          </a:p>
          <a:p>
            <a:pPr lvl="2"/>
            <a:r>
              <a:rPr lang="en-GB" dirty="0"/>
              <a:t>C</a:t>
            </a:r>
            <a:r>
              <a:rPr lang="en-GB" dirty="0" smtClean="0"/>
              <a:t>reative teams </a:t>
            </a:r>
            <a:r>
              <a:rPr lang="en-GB" dirty="0"/>
              <a:t>– Problem </a:t>
            </a:r>
            <a:r>
              <a:rPr lang="en-GB" dirty="0" smtClean="0"/>
              <a:t>solvers</a:t>
            </a:r>
          </a:p>
          <a:p>
            <a:pPr lvl="2"/>
            <a:r>
              <a:rPr lang="en-GB" dirty="0" smtClean="0"/>
              <a:t>Demonstration of new ideas to clients</a:t>
            </a:r>
          </a:p>
          <a:p>
            <a:pPr lvl="2"/>
            <a:r>
              <a:rPr lang="en-GB" dirty="0" smtClean="0"/>
              <a:t>Prototype, and re-prototype (Long prototyping stage, as manufacturing expensive)</a:t>
            </a:r>
          </a:p>
          <a:p>
            <a:pPr lvl="2"/>
            <a:r>
              <a:rPr lang="en-GB" dirty="0"/>
              <a:t>Managing IPR – Patents, customer </a:t>
            </a:r>
            <a:r>
              <a:rPr lang="en-GB" dirty="0" smtClean="0"/>
              <a:t>feedback</a:t>
            </a:r>
          </a:p>
          <a:p>
            <a:pPr lvl="2"/>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15</a:t>
            </a:fld>
            <a:endParaRPr lang="en-GB"/>
          </a:p>
        </p:txBody>
      </p:sp>
    </p:spTree>
    <p:extLst>
      <p:ext uri="{BB962C8B-B14F-4D97-AF65-F5344CB8AC3E}">
        <p14:creationId xmlns:p14="http://schemas.microsoft.com/office/powerpoint/2010/main" val="3367756932"/>
      </p:ext>
    </p:ext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Summary</a:t>
            </a:r>
            <a:endParaRPr lang="en-GB" dirty="0"/>
          </a:p>
        </p:txBody>
      </p:sp>
      <p:sp>
        <p:nvSpPr>
          <p:cNvPr id="3" name="Content Placeholder 2"/>
          <p:cNvSpPr>
            <a:spLocks noGrp="1"/>
          </p:cNvSpPr>
          <p:nvPr>
            <p:ph idx="1"/>
          </p:nvPr>
        </p:nvSpPr>
        <p:spPr/>
        <p:txBody>
          <a:bodyPr/>
          <a:lstStyle/>
          <a:p>
            <a:r>
              <a:rPr lang="en-GB" dirty="0" smtClean="0"/>
              <a:t>What happens next …..</a:t>
            </a:r>
          </a:p>
          <a:p>
            <a:endParaRPr lang="en-GB" dirty="0"/>
          </a:p>
          <a:p>
            <a:endParaRPr lang="en-GB" dirty="0" smtClean="0"/>
          </a:p>
          <a:p>
            <a:endParaRPr lang="en-GB" dirty="0"/>
          </a:p>
          <a:p>
            <a:endParaRPr lang="en-GB" dirty="0" smtClean="0"/>
          </a:p>
          <a:p>
            <a:pPr marL="0" indent="0">
              <a:buNone/>
            </a:pPr>
            <a:endParaRPr lang="en-GB" dirty="0" smtClean="0"/>
          </a:p>
          <a:p>
            <a:pPr marL="0" indent="0">
              <a:buNone/>
            </a:pPr>
            <a:endParaRPr lang="en-GB" dirty="0" smtClean="0"/>
          </a:p>
          <a:p>
            <a:r>
              <a:rPr lang="en-GB" dirty="0" smtClean="0"/>
              <a:t>Summary</a:t>
            </a:r>
          </a:p>
          <a:p>
            <a:pPr lvl="1"/>
            <a:r>
              <a:rPr lang="en-GB" dirty="0" smtClean="0"/>
              <a:t>Merge, Resource Mapping, Divergence-Convergence, Evolution methods</a:t>
            </a:r>
          </a:p>
          <a:p>
            <a:pPr lvl="1"/>
            <a:r>
              <a:rPr lang="en-GB" dirty="0" smtClean="0"/>
              <a:t>Definition of goals, and  </a:t>
            </a:r>
            <a:r>
              <a:rPr lang="en-GB" dirty="0" smtClean="0"/>
              <a:t>objectives, and judging best ideas.</a:t>
            </a:r>
            <a:endParaRPr lang="en-GB" dirty="0" smtClean="0"/>
          </a:p>
          <a:p>
            <a:pPr lvl="1"/>
            <a:r>
              <a:rPr lang="en-GB" dirty="0" smtClean="0"/>
              <a:t>Innovation pipelines – Integration with the rest of the company</a:t>
            </a:r>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16</a:t>
            </a:fld>
            <a:endParaRPr lang="en-GB"/>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2080" y="2051323"/>
            <a:ext cx="1533525" cy="21697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872" y="2037035"/>
            <a:ext cx="1514475" cy="2184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8"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19672" y="2060849"/>
            <a:ext cx="1514475" cy="20162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8149167"/>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Innovation Techniques</a:t>
            </a:r>
            <a:br>
              <a:rPr lang="en-GB" dirty="0"/>
            </a:br>
            <a:endParaRPr lang="en-GB" dirty="0"/>
          </a:p>
        </p:txBody>
      </p:sp>
      <p:sp>
        <p:nvSpPr>
          <p:cNvPr id="3" name="Content Placeholder 2"/>
          <p:cNvSpPr>
            <a:spLocks noGrp="1"/>
          </p:cNvSpPr>
          <p:nvPr>
            <p:ph idx="1"/>
          </p:nvPr>
        </p:nvSpPr>
        <p:spPr/>
        <p:txBody>
          <a:bodyPr/>
          <a:lstStyle/>
          <a:p>
            <a:r>
              <a:rPr lang="en-GB" dirty="0" smtClean="0"/>
              <a:t>To define a set of innovation methods that can be used anywhere!</a:t>
            </a:r>
          </a:p>
          <a:p>
            <a:pPr lvl="2"/>
            <a:r>
              <a:rPr lang="en-GB" dirty="0" smtClean="0"/>
              <a:t>What's the question</a:t>
            </a:r>
            <a:r>
              <a:rPr lang="en-GB" dirty="0" smtClean="0"/>
              <a:t>? And how can I visualise it?</a:t>
            </a:r>
            <a:endParaRPr lang="en-GB" dirty="0" smtClean="0"/>
          </a:p>
          <a:p>
            <a:pPr lvl="2"/>
            <a:r>
              <a:rPr lang="en-GB" dirty="0" smtClean="0"/>
              <a:t>Merging existing </a:t>
            </a:r>
            <a:r>
              <a:rPr lang="en-GB" dirty="0" smtClean="0"/>
              <a:t>ideas</a:t>
            </a:r>
            <a:endParaRPr lang="en-GB" dirty="0" smtClean="0"/>
          </a:p>
          <a:p>
            <a:pPr lvl="2"/>
            <a:r>
              <a:rPr lang="en-GB" dirty="0" smtClean="0"/>
              <a:t>Resource mapping</a:t>
            </a:r>
          </a:p>
          <a:p>
            <a:pPr lvl="2"/>
            <a:r>
              <a:rPr lang="en-GB" dirty="0" smtClean="0"/>
              <a:t>Divergence, convergence methods</a:t>
            </a:r>
          </a:p>
          <a:p>
            <a:pPr lvl="2"/>
            <a:r>
              <a:rPr lang="en-GB" dirty="0" smtClean="0"/>
              <a:t>Evolution of existing, understanding to need for research</a:t>
            </a:r>
          </a:p>
          <a:p>
            <a:pPr lvl="2"/>
            <a:r>
              <a:rPr lang="en-GB" dirty="0" smtClean="0"/>
              <a:t>Hammer problem, removing bias from decisions</a:t>
            </a:r>
          </a:p>
          <a:p>
            <a:pPr lvl="2"/>
            <a:r>
              <a:rPr lang="en-GB" dirty="0" smtClean="0"/>
              <a:t>Case studies, multiple design paradigms</a:t>
            </a:r>
          </a:p>
          <a:p>
            <a:pPr lvl="2"/>
            <a:r>
              <a:rPr lang="en-GB" dirty="0" smtClean="0"/>
              <a:t>Feedback loops</a:t>
            </a:r>
          </a:p>
          <a:p>
            <a:pPr lvl="2"/>
            <a:endParaRPr lang="en-GB" dirty="0"/>
          </a:p>
          <a:p>
            <a:r>
              <a:rPr lang="en-GB" dirty="0" smtClean="0"/>
              <a:t>Innovation Pipelines – How it should work</a:t>
            </a:r>
            <a:r>
              <a:rPr lang="en-GB" dirty="0" smtClean="0"/>
              <a:t>!</a:t>
            </a:r>
          </a:p>
          <a:p>
            <a:r>
              <a:rPr lang="en-GB" dirty="0" smtClean="0"/>
              <a:t>Summary</a:t>
            </a:r>
          </a:p>
          <a:p>
            <a:endParaRPr lang="en-GB" dirty="0"/>
          </a:p>
          <a:p>
            <a:pPr marL="0" indent="0">
              <a:buNone/>
            </a:pPr>
            <a:r>
              <a:rPr lang="en-GB" dirty="0" smtClean="0"/>
              <a:t>                     </a:t>
            </a:r>
            <a:r>
              <a:rPr lang="en-GB" dirty="0" smtClean="0">
                <a:solidFill>
                  <a:srgbClr val="FF0000"/>
                </a:solidFill>
              </a:rPr>
              <a:t>You WILL need PEN and PAPER PAD </a:t>
            </a:r>
            <a:r>
              <a:rPr lang="en-GB" dirty="0" smtClean="0">
                <a:solidFill>
                  <a:srgbClr val="FF0000"/>
                </a:solidFill>
                <a:sym typeface="Wingdings" panose="05000000000000000000" pitchFamily="2" charset="2"/>
              </a:rPr>
              <a:t></a:t>
            </a:r>
            <a:endParaRPr lang="en-GB" dirty="0" smtClean="0">
              <a:solidFill>
                <a:srgbClr val="FF0000"/>
              </a:solidFill>
            </a:endParaRPr>
          </a:p>
          <a:p>
            <a:pPr lvl="2"/>
            <a:endParaRPr lang="en-GB" dirty="0" smtClean="0"/>
          </a:p>
          <a:p>
            <a:pPr lvl="2"/>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1</a:t>
            </a:fld>
            <a:endParaRPr lang="en-GB"/>
          </a:p>
        </p:txBody>
      </p:sp>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76256" y="4540853"/>
            <a:ext cx="1951310" cy="2046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30899881"/>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What's the question ?</a:t>
            </a:r>
            <a:endParaRPr lang="en-GB" dirty="0"/>
          </a:p>
        </p:txBody>
      </p:sp>
      <p:sp>
        <p:nvSpPr>
          <p:cNvPr id="3" name="Content Placeholder 2"/>
          <p:cNvSpPr>
            <a:spLocks noGrp="1"/>
          </p:cNvSpPr>
          <p:nvPr>
            <p:ph idx="1"/>
          </p:nvPr>
        </p:nvSpPr>
        <p:spPr>
          <a:xfrm>
            <a:off x="611189" y="1628775"/>
            <a:ext cx="3096715" cy="4527550"/>
          </a:xfrm>
        </p:spPr>
        <p:txBody>
          <a:bodyPr/>
          <a:lstStyle/>
          <a:p>
            <a:r>
              <a:rPr lang="en-GB" dirty="0" smtClean="0"/>
              <a:t>Definition of the goal:</a:t>
            </a:r>
          </a:p>
          <a:p>
            <a:pPr lvl="1"/>
            <a:r>
              <a:rPr lang="en-GB" dirty="0" smtClean="0"/>
              <a:t>Accurate statement of the </a:t>
            </a:r>
            <a:r>
              <a:rPr lang="en-GB" dirty="0" smtClean="0"/>
              <a:t>goal(s)</a:t>
            </a:r>
          </a:p>
          <a:p>
            <a:pPr lvl="2"/>
            <a:r>
              <a:rPr lang="en-GB" b="1" dirty="0" smtClean="0"/>
              <a:t>Write a list</a:t>
            </a:r>
          </a:p>
          <a:p>
            <a:pPr lvl="2"/>
            <a:r>
              <a:rPr lang="en-GB" b="1" dirty="0" smtClean="0"/>
              <a:t>Draw a mind map</a:t>
            </a:r>
            <a:endParaRPr lang="en-GB" b="1" dirty="0" smtClean="0"/>
          </a:p>
          <a:p>
            <a:pPr lvl="1"/>
            <a:r>
              <a:rPr lang="en-GB" dirty="0" smtClean="0"/>
              <a:t>Accurate statement of the constraints – What </a:t>
            </a:r>
            <a:r>
              <a:rPr lang="en-GB" b="1" dirty="0" smtClean="0"/>
              <a:t>cannot</a:t>
            </a:r>
            <a:r>
              <a:rPr lang="en-GB" dirty="0" smtClean="0"/>
              <a:t> be used</a:t>
            </a:r>
          </a:p>
          <a:p>
            <a:pPr lvl="1"/>
            <a:r>
              <a:rPr lang="en-GB" dirty="0" smtClean="0"/>
              <a:t>How do we know when its finished?</a:t>
            </a:r>
          </a:p>
          <a:p>
            <a:pPr lvl="1"/>
            <a:r>
              <a:rPr lang="en-GB" dirty="0" smtClean="0"/>
              <a:t>Multiple goals, can the all be reached?</a:t>
            </a:r>
          </a:p>
          <a:p>
            <a:pPr lvl="1"/>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2</a:t>
            </a:fld>
            <a:endParaRPr lang="en-GB"/>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896" y="1700808"/>
            <a:ext cx="5171819"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86396592"/>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Making maps of problem to be solved</a:t>
            </a:r>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3</a:t>
            </a:fld>
            <a:endParaRPr lang="en-GB"/>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567" y="1615780"/>
            <a:ext cx="7016497" cy="46471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Oval 5"/>
          <p:cNvSpPr/>
          <p:nvPr/>
        </p:nvSpPr>
        <p:spPr bwMode="auto">
          <a:xfrm>
            <a:off x="3995936" y="1916832"/>
            <a:ext cx="1440160" cy="792088"/>
          </a:xfrm>
          <a:prstGeom prst="ellipse">
            <a:avLst/>
          </a:prstGeom>
          <a:noFill/>
          <a:ln w="9525" cap="flat" cmpd="sng" algn="ctr">
            <a:solidFill>
              <a:srgbClr val="FF0000"/>
            </a:solidFill>
            <a:prstDash val="solid"/>
            <a:round/>
            <a:headEnd type="none" w="med" len="med"/>
            <a:tailEnd type="none" w="med" len="med"/>
          </a:ln>
          <a:effectLst>
            <a:glow rad="63500">
              <a:schemeClr val="accent3">
                <a:satMod val="175000"/>
                <a:alpha val="40000"/>
              </a:schemeClr>
            </a:glow>
          </a:effectLst>
        </p:spPr>
        <p:txBody>
          <a:bodyPr vert="horz" wrap="square" lIns="90000" tIns="154800" rIns="0" bIns="46800" numCol="1" rtlCol="0" anchor="t" anchorCtr="0" compatLnSpc="1">
            <a:prstTxWarp prst="textNoShape">
              <a:avLst/>
            </a:prstTxWarp>
            <a:noAutofit/>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000" b="0" i="0" u="none" strike="noStrike" cap="none" normalizeH="0" baseline="0" smtClean="0">
              <a:ln>
                <a:noFill/>
              </a:ln>
              <a:solidFill>
                <a:srgbClr val="5A676F"/>
              </a:solidFill>
              <a:effectLst/>
              <a:latin typeface="Arial" charset="0"/>
            </a:endParaRPr>
          </a:p>
        </p:txBody>
      </p:sp>
      <p:sp>
        <p:nvSpPr>
          <p:cNvPr id="8" name="Content Placeholder 7"/>
          <p:cNvSpPr>
            <a:spLocks noGrp="1"/>
          </p:cNvSpPr>
          <p:nvPr>
            <p:ph idx="1"/>
          </p:nvPr>
        </p:nvSpPr>
        <p:spPr bwMode="auto">
          <a:xfrm>
            <a:off x="5292080" y="4581128"/>
            <a:ext cx="1872208" cy="1431181"/>
          </a:xfrm>
          <a:prstGeom prst="ellipse">
            <a:avLst/>
          </a:prstGeom>
          <a:noFill/>
          <a:ln w="9525" cap="flat" cmpd="sng" algn="ctr">
            <a:solidFill>
              <a:srgbClr val="FF0000"/>
            </a:solidFill>
            <a:prstDash val="solid"/>
            <a:round/>
            <a:headEnd type="none" w="med" len="med"/>
            <a:tailEnd type="none" w="med" len="med"/>
          </a:ln>
          <a:effectLst>
            <a:glow rad="63500">
              <a:schemeClr val="accent3">
                <a:satMod val="175000"/>
                <a:alpha val="40000"/>
              </a:schemeClr>
            </a:glow>
          </a:effectLst>
        </p:spPr>
        <p:txBody>
          <a:bodyPr vert="horz" wrap="square" lIns="90000" tIns="154800" rIns="0" bIns="46800" numCol="1" rtlCol="0" anchor="t" anchorCtr="0" compatLnSpc="1">
            <a:prstTxWarp prst="textNoShape">
              <a:avLst/>
            </a:prstTxWarp>
            <a:noAutofit/>
          </a:bodyPr>
          <a:lstStyle/>
          <a:p>
            <a:endParaRPr lang="en-GB"/>
          </a:p>
        </p:txBody>
      </p:sp>
    </p:spTree>
    <p:extLst>
      <p:ext uri="{BB962C8B-B14F-4D97-AF65-F5344CB8AC3E}">
        <p14:creationId xmlns:p14="http://schemas.microsoft.com/office/powerpoint/2010/main" val="1446924553"/>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2"/>
            <a:r>
              <a:rPr lang="en-GB" dirty="0"/>
              <a:t>Merging existing technologies</a:t>
            </a:r>
            <a:br>
              <a:rPr lang="en-GB" dirty="0"/>
            </a:br>
            <a:endParaRPr lang="en-GB" dirty="0"/>
          </a:p>
        </p:txBody>
      </p:sp>
      <p:sp>
        <p:nvSpPr>
          <p:cNvPr id="3" name="Content Placeholder 2"/>
          <p:cNvSpPr>
            <a:spLocks noGrp="1"/>
          </p:cNvSpPr>
          <p:nvPr>
            <p:ph idx="1"/>
          </p:nvPr>
        </p:nvSpPr>
        <p:spPr/>
        <p:txBody>
          <a:bodyPr/>
          <a:lstStyle/>
          <a:p>
            <a:r>
              <a:rPr lang="en-GB" dirty="0" smtClean="0"/>
              <a:t>Process</a:t>
            </a:r>
          </a:p>
          <a:p>
            <a:pPr lvl="1"/>
            <a:r>
              <a:rPr lang="en-GB" dirty="0" smtClean="0"/>
              <a:t>Define goal</a:t>
            </a:r>
            <a:endParaRPr lang="en-GB" dirty="0" smtClean="0"/>
          </a:p>
          <a:p>
            <a:pPr lvl="1"/>
            <a:r>
              <a:rPr lang="en-GB" dirty="0" smtClean="0"/>
              <a:t>Create some designs</a:t>
            </a:r>
          </a:p>
          <a:p>
            <a:pPr lvl="1"/>
            <a:r>
              <a:rPr lang="en-GB" dirty="0" smtClean="0"/>
              <a:t>Merge </a:t>
            </a:r>
            <a:r>
              <a:rPr lang="en-GB" dirty="0" smtClean="0"/>
              <a:t>designs</a:t>
            </a:r>
          </a:p>
          <a:p>
            <a:pPr lvl="1"/>
            <a:r>
              <a:rPr lang="en-GB" dirty="0" smtClean="0"/>
              <a:t>Test / Check meets goal</a:t>
            </a:r>
            <a:endParaRPr lang="en-GB" dirty="0" smtClean="0"/>
          </a:p>
          <a:p>
            <a:pPr lvl="1"/>
            <a:endParaRPr lang="en-GB" dirty="0"/>
          </a:p>
          <a:p>
            <a:pPr marL="0" indent="0">
              <a:buNone/>
            </a:pPr>
            <a:r>
              <a:rPr lang="en-GB" sz="2400" b="1" dirty="0" smtClean="0"/>
              <a:t>Challenge 1</a:t>
            </a:r>
          </a:p>
          <a:p>
            <a:r>
              <a:rPr lang="en-GB" dirty="0" smtClean="0"/>
              <a:t>New type of sandwich</a:t>
            </a:r>
          </a:p>
          <a:p>
            <a:r>
              <a:rPr lang="en-GB" sz="1600" dirty="0" smtClean="0"/>
              <a:t>Step 1: Write down five sandwiches you like</a:t>
            </a:r>
          </a:p>
          <a:p>
            <a:r>
              <a:rPr lang="en-GB" sz="1600" dirty="0" smtClean="0"/>
              <a:t>Step 2: Write down five </a:t>
            </a:r>
            <a:r>
              <a:rPr lang="en-GB" sz="1600" dirty="0" smtClean="0">
                <a:solidFill>
                  <a:srgbClr val="FF0000"/>
                </a:solidFill>
              </a:rPr>
              <a:t>new</a:t>
            </a:r>
            <a:r>
              <a:rPr lang="en-GB" sz="1600" dirty="0" smtClean="0"/>
              <a:t> ingredients you like</a:t>
            </a:r>
          </a:p>
          <a:p>
            <a:r>
              <a:rPr lang="en-GB" sz="1600" dirty="0" smtClean="0"/>
              <a:t>Step 3: Write down two bread types</a:t>
            </a:r>
          </a:p>
          <a:p>
            <a:r>
              <a:rPr lang="en-GB" sz="1600" dirty="0" smtClean="0"/>
              <a:t>Step 4: Now merge types, ingredients to make new ones </a:t>
            </a:r>
            <a:r>
              <a:rPr lang="en-GB" sz="1600" b="1" i="1" dirty="0" smtClean="0"/>
              <a:t>(Need at least two please!)</a:t>
            </a:r>
          </a:p>
          <a:p>
            <a:r>
              <a:rPr lang="en-GB" sz="1600" b="1" dirty="0" smtClean="0">
                <a:solidFill>
                  <a:srgbClr val="00B050"/>
                </a:solidFill>
              </a:rPr>
              <a:t>Time: 5 Mins</a:t>
            </a:r>
            <a:endParaRPr lang="en-GB" sz="1600" b="1" dirty="0">
              <a:solidFill>
                <a:srgbClr val="00B050"/>
              </a:solidFill>
            </a:endParaRPr>
          </a:p>
        </p:txBody>
      </p:sp>
      <p:sp>
        <p:nvSpPr>
          <p:cNvPr id="5" name="Slide Number Placeholder 4"/>
          <p:cNvSpPr>
            <a:spLocks noGrp="1"/>
          </p:cNvSpPr>
          <p:nvPr>
            <p:ph type="sldNum" sz="quarter" idx="12"/>
          </p:nvPr>
        </p:nvSpPr>
        <p:spPr/>
        <p:txBody>
          <a:bodyPr/>
          <a:lstStyle/>
          <a:p>
            <a:fld id="{BD55B578-4FFC-4ED0-8AC4-A5A1429838EE}" type="slidenum">
              <a:rPr lang="en-GB" smtClean="0"/>
              <a:pPr/>
              <a:t>4</a:t>
            </a:fld>
            <a:endParaRPr lang="en-GB"/>
          </a:p>
        </p:txBody>
      </p:sp>
      <p:pic>
        <p:nvPicPr>
          <p:cNvPr id="2050" name="Picture 2" descr="C:\Users\Bruce.Bland\AppData\Local\Microsoft\Windows\Temporary Internet Files\Content.IE5\Q5FG0S2B\Convergent[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30378" y="2493818"/>
            <a:ext cx="2088232" cy="207784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732240" y="4005064"/>
            <a:ext cx="590226" cy="261610"/>
          </a:xfrm>
          <a:prstGeom prst="rect">
            <a:avLst/>
          </a:prstGeom>
          <a:noFill/>
        </p:spPr>
        <p:txBody>
          <a:bodyPr wrap="none" rtlCol="0">
            <a:spAutoFit/>
          </a:bodyPr>
          <a:lstStyle/>
          <a:p>
            <a:r>
              <a:rPr lang="en-GB" sz="1100" b="1" dirty="0" smtClean="0"/>
              <a:t>Item 1</a:t>
            </a:r>
            <a:endParaRPr lang="en-GB" sz="1100" b="1" dirty="0"/>
          </a:p>
        </p:txBody>
      </p:sp>
      <p:sp>
        <p:nvSpPr>
          <p:cNvPr id="7" name="TextBox 6"/>
          <p:cNvSpPr txBox="1"/>
          <p:nvPr/>
        </p:nvSpPr>
        <p:spPr>
          <a:xfrm>
            <a:off x="7812360" y="4005064"/>
            <a:ext cx="590226" cy="261610"/>
          </a:xfrm>
          <a:prstGeom prst="rect">
            <a:avLst/>
          </a:prstGeom>
          <a:noFill/>
        </p:spPr>
        <p:txBody>
          <a:bodyPr wrap="none" rtlCol="0">
            <a:spAutoFit/>
          </a:bodyPr>
          <a:lstStyle/>
          <a:p>
            <a:r>
              <a:rPr lang="en-GB" sz="1100" b="1" dirty="0" smtClean="0"/>
              <a:t>Item 2</a:t>
            </a:r>
            <a:endParaRPr lang="en-GB" sz="1100" b="1" dirty="0"/>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3110" y="879361"/>
            <a:ext cx="2095500" cy="156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0878719"/>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Resource Mapping</a:t>
            </a:r>
            <a:endParaRPr lang="en-GB" dirty="0"/>
          </a:p>
        </p:txBody>
      </p:sp>
      <p:sp>
        <p:nvSpPr>
          <p:cNvPr id="3" name="Content Placeholder 2"/>
          <p:cNvSpPr>
            <a:spLocks noGrp="1"/>
          </p:cNvSpPr>
          <p:nvPr>
            <p:ph idx="1"/>
          </p:nvPr>
        </p:nvSpPr>
        <p:spPr/>
        <p:txBody>
          <a:bodyPr/>
          <a:lstStyle/>
          <a:p>
            <a:r>
              <a:rPr lang="en-GB" dirty="0" smtClean="0"/>
              <a:t>Process</a:t>
            </a:r>
          </a:p>
          <a:p>
            <a:pPr lvl="1"/>
            <a:r>
              <a:rPr lang="en-GB" dirty="0" smtClean="0"/>
              <a:t>Define </a:t>
            </a:r>
            <a:r>
              <a:rPr lang="en-GB" b="1" dirty="0" smtClean="0"/>
              <a:t>Goal</a:t>
            </a:r>
          </a:p>
          <a:p>
            <a:pPr lvl="1"/>
            <a:r>
              <a:rPr lang="en-GB" dirty="0" smtClean="0"/>
              <a:t>Map all Resources</a:t>
            </a:r>
          </a:p>
          <a:p>
            <a:pPr lvl="1"/>
            <a:r>
              <a:rPr lang="en-GB" b="1" dirty="0" smtClean="0"/>
              <a:t>Merge</a:t>
            </a:r>
            <a:r>
              <a:rPr lang="en-GB" dirty="0" smtClean="0"/>
              <a:t> resources </a:t>
            </a:r>
            <a:r>
              <a:rPr lang="en-GB" dirty="0" smtClean="0"/>
              <a:t>in </a:t>
            </a:r>
            <a:r>
              <a:rPr lang="en-GB" dirty="0" smtClean="0"/>
              <a:t>map</a:t>
            </a:r>
            <a:endParaRPr lang="en-GB" dirty="0" smtClean="0"/>
          </a:p>
          <a:p>
            <a:pPr lvl="1"/>
            <a:r>
              <a:rPr lang="en-GB" b="1" dirty="0" smtClean="0"/>
              <a:t>Cross off </a:t>
            </a:r>
            <a:r>
              <a:rPr lang="en-GB" dirty="0" smtClean="0"/>
              <a:t>resources to be </a:t>
            </a:r>
            <a:r>
              <a:rPr lang="en-GB" dirty="0" smtClean="0"/>
              <a:t>avoided</a:t>
            </a:r>
          </a:p>
          <a:p>
            <a:endParaRPr lang="en-GB" dirty="0"/>
          </a:p>
          <a:p>
            <a:pPr marL="0" indent="0">
              <a:buNone/>
            </a:pPr>
            <a:r>
              <a:rPr lang="en-GB" sz="2400" b="1" dirty="0" smtClean="0"/>
              <a:t>Challenge 2</a:t>
            </a:r>
          </a:p>
          <a:p>
            <a:r>
              <a:rPr lang="en-GB" dirty="0" smtClean="0"/>
              <a:t>Titanic has </a:t>
            </a:r>
            <a:r>
              <a:rPr lang="en-GB" b="1" dirty="0" smtClean="0"/>
              <a:t>just begun </a:t>
            </a:r>
            <a:r>
              <a:rPr lang="en-GB" dirty="0" smtClean="0"/>
              <a:t>to sink what do you do?</a:t>
            </a:r>
          </a:p>
          <a:p>
            <a:r>
              <a:rPr lang="en-GB" dirty="0" smtClean="0"/>
              <a:t>Step 1: As individuals write the goal, and then all resources that might have been on the decks or in the ship which might help you survive.</a:t>
            </a:r>
          </a:p>
          <a:p>
            <a:r>
              <a:rPr lang="en-GB" dirty="0" smtClean="0"/>
              <a:t>Step 2: </a:t>
            </a:r>
            <a:r>
              <a:rPr lang="en-GB" b="1" dirty="0" smtClean="0"/>
              <a:t>Cross off the non starters</a:t>
            </a:r>
            <a:r>
              <a:rPr lang="en-GB" dirty="0" smtClean="0"/>
              <a:t>, and see if what you get left will help you.</a:t>
            </a:r>
          </a:p>
          <a:p>
            <a:r>
              <a:rPr lang="en-GB" b="1" dirty="0">
                <a:solidFill>
                  <a:srgbClr val="00B050"/>
                </a:solidFill>
              </a:rPr>
              <a:t>Time: 5 Mins</a:t>
            </a:r>
            <a:endParaRPr lang="en-GB" b="1" dirty="0">
              <a:solidFill>
                <a:srgbClr val="00B050"/>
              </a:solidFill>
            </a:endParaRPr>
          </a:p>
        </p:txBody>
      </p:sp>
      <p:sp>
        <p:nvSpPr>
          <p:cNvPr id="5" name="Slide Number Placeholder 4"/>
          <p:cNvSpPr>
            <a:spLocks noGrp="1"/>
          </p:cNvSpPr>
          <p:nvPr>
            <p:ph type="sldNum" sz="quarter" idx="12"/>
          </p:nvPr>
        </p:nvSpPr>
        <p:spPr/>
        <p:txBody>
          <a:bodyPr/>
          <a:lstStyle/>
          <a:p>
            <a:fld id="{BD55B578-4FFC-4ED0-8AC4-A5A1429838EE}" type="slidenum">
              <a:rPr lang="en-GB" smtClean="0"/>
              <a:pPr/>
              <a:t>5</a:t>
            </a:fld>
            <a:endParaRPr lang="en-GB"/>
          </a:p>
        </p:txBody>
      </p:sp>
      <p:graphicFrame>
        <p:nvGraphicFramePr>
          <p:cNvPr id="4" name="Diagram 3"/>
          <p:cNvGraphicFramePr/>
          <p:nvPr>
            <p:extLst>
              <p:ext uri="{D42A27DB-BD31-4B8C-83A1-F6EECF244321}">
                <p14:modId xmlns:p14="http://schemas.microsoft.com/office/powerpoint/2010/main" val="3274881782"/>
              </p:ext>
            </p:extLst>
          </p:nvPr>
        </p:nvGraphicFramePr>
        <p:xfrm>
          <a:off x="5364088" y="404664"/>
          <a:ext cx="4032448" cy="4680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01645474"/>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580918" y="1700808"/>
            <a:ext cx="3202518" cy="20162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GB" dirty="0" smtClean="0"/>
              <a:t>Divergence-Convergence</a:t>
            </a:r>
            <a:endParaRPr lang="en-GB" dirty="0"/>
          </a:p>
        </p:txBody>
      </p:sp>
      <p:sp>
        <p:nvSpPr>
          <p:cNvPr id="3" name="Content Placeholder 2"/>
          <p:cNvSpPr>
            <a:spLocks noGrp="1"/>
          </p:cNvSpPr>
          <p:nvPr>
            <p:ph idx="1"/>
          </p:nvPr>
        </p:nvSpPr>
        <p:spPr>
          <a:xfrm>
            <a:off x="611189" y="1628775"/>
            <a:ext cx="4968924" cy="4527550"/>
          </a:xfrm>
        </p:spPr>
        <p:txBody>
          <a:bodyPr/>
          <a:lstStyle/>
          <a:p>
            <a:r>
              <a:rPr lang="en-GB" dirty="0"/>
              <a:t>T</a:t>
            </a:r>
            <a:r>
              <a:rPr lang="en-GB" dirty="0" smtClean="0"/>
              <a:t>eam </a:t>
            </a:r>
            <a:r>
              <a:rPr lang="en-GB" dirty="0" smtClean="0"/>
              <a:t>process</a:t>
            </a:r>
            <a:endParaRPr lang="en-GB" dirty="0" smtClean="0"/>
          </a:p>
          <a:p>
            <a:pPr lvl="1"/>
            <a:r>
              <a:rPr lang="en-GB" dirty="0" smtClean="0"/>
              <a:t>Each team member creates a new design </a:t>
            </a:r>
            <a:r>
              <a:rPr lang="en-GB" i="1" dirty="0" smtClean="0"/>
              <a:t>(Divergence)</a:t>
            </a:r>
          </a:p>
          <a:p>
            <a:pPr lvl="1"/>
            <a:r>
              <a:rPr lang="en-GB" dirty="0" smtClean="0"/>
              <a:t>All ideas pooled in meeting to select the </a:t>
            </a:r>
            <a:r>
              <a:rPr lang="en-GB" dirty="0" smtClean="0"/>
              <a:t>best  </a:t>
            </a:r>
            <a:r>
              <a:rPr lang="en-GB" i="1" dirty="0" smtClean="0"/>
              <a:t>(Convergence)</a:t>
            </a:r>
          </a:p>
          <a:p>
            <a:pPr lvl="1"/>
            <a:endParaRPr lang="en-GB" dirty="0"/>
          </a:p>
          <a:p>
            <a:pPr lvl="1"/>
            <a:endParaRPr lang="en-GB" dirty="0" smtClean="0"/>
          </a:p>
          <a:p>
            <a:pPr marL="0" indent="0">
              <a:buNone/>
            </a:pPr>
            <a:r>
              <a:rPr lang="en-GB" sz="2400" b="1" dirty="0"/>
              <a:t>Challenge </a:t>
            </a:r>
            <a:r>
              <a:rPr lang="en-GB" sz="2400" b="1" dirty="0" smtClean="0"/>
              <a:t>3</a:t>
            </a:r>
          </a:p>
          <a:p>
            <a:r>
              <a:rPr lang="en-GB" dirty="0" smtClean="0"/>
              <a:t>Pair </a:t>
            </a:r>
            <a:r>
              <a:rPr lang="en-GB" dirty="0" smtClean="0"/>
              <a:t>up, and decide which is the best.</a:t>
            </a:r>
          </a:p>
          <a:p>
            <a:r>
              <a:rPr lang="en-GB" dirty="0" smtClean="0"/>
              <a:t>Need to decide what criteria make one sandwich better than the other</a:t>
            </a:r>
          </a:p>
          <a:p>
            <a:r>
              <a:rPr lang="en-GB" b="1" dirty="0">
                <a:solidFill>
                  <a:srgbClr val="00B050"/>
                </a:solidFill>
              </a:rPr>
              <a:t>Time: 5 Mins</a:t>
            </a:r>
          </a:p>
          <a:p>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6</a:t>
            </a:fld>
            <a:endParaRPr lang="en-GB"/>
          </a:p>
        </p:txBody>
      </p:sp>
    </p:spTree>
    <p:extLst>
      <p:ext uri="{BB962C8B-B14F-4D97-AF65-F5344CB8AC3E}">
        <p14:creationId xmlns:p14="http://schemas.microsoft.com/office/powerpoint/2010/main" val="3267306800"/>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Bruce.Bland\AppData\Local\Microsoft\Windows\Temporary Internet Files\Content.IE5\3YY4OURH\treeoflife[1].jpg"/>
          <p:cNvPicPr>
            <a:picLocks noChangeAspect="1" noChangeArrowheads="1"/>
          </p:cNvPicPr>
          <p:nvPr/>
        </p:nvPicPr>
        <p:blipFill>
          <a:blip r:embed="rId2"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868144" y="1556792"/>
            <a:ext cx="2977501" cy="35759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GB" dirty="0" smtClean="0"/>
              <a:t>Learning from Nature</a:t>
            </a:r>
            <a:endParaRPr lang="en-GB" dirty="0"/>
          </a:p>
        </p:txBody>
      </p:sp>
      <p:sp>
        <p:nvSpPr>
          <p:cNvPr id="3" name="Content Placeholder 2"/>
          <p:cNvSpPr>
            <a:spLocks noGrp="1"/>
          </p:cNvSpPr>
          <p:nvPr>
            <p:ph idx="1"/>
          </p:nvPr>
        </p:nvSpPr>
        <p:spPr>
          <a:xfrm>
            <a:off x="611189" y="1628775"/>
            <a:ext cx="5400972" cy="4527550"/>
          </a:xfrm>
        </p:spPr>
        <p:txBody>
          <a:bodyPr/>
          <a:lstStyle/>
          <a:p>
            <a:r>
              <a:rPr lang="en-GB" dirty="0" smtClean="0"/>
              <a:t>Evolution is a super set of previous methods:</a:t>
            </a:r>
          </a:p>
          <a:p>
            <a:pPr lvl="1"/>
            <a:r>
              <a:rPr lang="en-GB" dirty="0" smtClean="0"/>
              <a:t>Merge (Breed)</a:t>
            </a:r>
          </a:p>
          <a:p>
            <a:pPr lvl="1"/>
            <a:r>
              <a:rPr lang="en-GB" dirty="0" smtClean="0"/>
              <a:t>Cross off the bad ones (Natural selection)</a:t>
            </a:r>
          </a:p>
          <a:p>
            <a:pPr lvl="1"/>
            <a:r>
              <a:rPr lang="en-GB" dirty="0" smtClean="0"/>
              <a:t>Combine the good ones (Merge best)</a:t>
            </a:r>
          </a:p>
          <a:p>
            <a:pPr lvl="1"/>
            <a:r>
              <a:rPr lang="en-GB" dirty="0" smtClean="0"/>
              <a:t>Requires iterations to be effective</a:t>
            </a:r>
          </a:p>
          <a:p>
            <a:pPr lvl="1"/>
            <a:r>
              <a:rPr lang="en-GB" dirty="0" smtClean="0"/>
              <a:t>Poor for software development (Opportunity costs)</a:t>
            </a:r>
          </a:p>
          <a:p>
            <a:pPr lvl="1"/>
            <a:endParaRPr lang="en-GB" dirty="0"/>
          </a:p>
          <a:p>
            <a:pPr marL="176212" lvl="1" indent="0">
              <a:buNone/>
            </a:pPr>
            <a:endParaRPr lang="en-GB" dirty="0"/>
          </a:p>
          <a:p>
            <a:pPr marL="0" indent="0">
              <a:buNone/>
            </a:pPr>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7</a:t>
            </a:fld>
            <a:endParaRPr lang="en-GB"/>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9339" y="4645702"/>
            <a:ext cx="3028605" cy="1986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48396886"/>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Feedback Loops</a:t>
            </a:r>
            <a:endParaRPr lang="en-GB" dirty="0"/>
          </a:p>
        </p:txBody>
      </p:sp>
      <p:sp>
        <p:nvSpPr>
          <p:cNvPr id="3" name="Content Placeholder 2"/>
          <p:cNvSpPr>
            <a:spLocks noGrp="1"/>
          </p:cNvSpPr>
          <p:nvPr>
            <p:ph idx="1"/>
          </p:nvPr>
        </p:nvSpPr>
        <p:spPr/>
        <p:txBody>
          <a:bodyPr/>
          <a:lstStyle/>
          <a:p>
            <a:r>
              <a:rPr lang="en-GB" dirty="0" smtClean="0"/>
              <a:t>Which methods worked best?</a:t>
            </a:r>
          </a:p>
          <a:p>
            <a:r>
              <a:rPr lang="en-GB" dirty="0" smtClean="0"/>
              <a:t>Will repeating process help?</a:t>
            </a:r>
          </a:p>
          <a:p>
            <a:r>
              <a:rPr lang="en-GB" dirty="0" smtClean="0"/>
              <a:t>Who did best at what, is someone better suited to solve the problems?</a:t>
            </a:r>
          </a:p>
          <a:p>
            <a:r>
              <a:rPr lang="en-GB" dirty="0" smtClean="0"/>
              <a:t>What solutions could be fixed with minor changes?</a:t>
            </a:r>
          </a:p>
          <a:p>
            <a:endParaRPr lang="en-GB" dirty="0"/>
          </a:p>
        </p:txBody>
      </p:sp>
      <p:sp>
        <p:nvSpPr>
          <p:cNvPr id="5" name="Slide Number Placeholder 4"/>
          <p:cNvSpPr>
            <a:spLocks noGrp="1"/>
          </p:cNvSpPr>
          <p:nvPr>
            <p:ph type="sldNum" sz="quarter" idx="12"/>
          </p:nvPr>
        </p:nvSpPr>
        <p:spPr/>
        <p:txBody>
          <a:bodyPr/>
          <a:lstStyle/>
          <a:p>
            <a:fld id="{BD55B578-4FFC-4ED0-8AC4-A5A1429838EE}" type="slidenum">
              <a:rPr lang="en-GB" smtClean="0"/>
              <a:pPr/>
              <a:t>8</a:t>
            </a:fld>
            <a:endParaRPr lang="en-GB"/>
          </a:p>
        </p:txBody>
      </p:sp>
      <p:pic>
        <p:nvPicPr>
          <p:cNvPr id="5122" name="Picture 2"/>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508104" y="3861048"/>
            <a:ext cx="3516971" cy="26677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755576" y="4509120"/>
            <a:ext cx="4572000" cy="2492990"/>
          </a:xfrm>
          <a:prstGeom prst="rect">
            <a:avLst/>
          </a:prstGeom>
        </p:spPr>
        <p:txBody>
          <a:bodyPr>
            <a:spAutoFit/>
          </a:bodyPr>
          <a:lstStyle/>
          <a:p>
            <a:pPr marL="0" indent="0">
              <a:buNone/>
            </a:pPr>
            <a:r>
              <a:rPr lang="en-GB" sz="2000" b="1" dirty="0"/>
              <a:t>Challenge </a:t>
            </a:r>
            <a:r>
              <a:rPr lang="en-GB" sz="2000" b="1" dirty="0" smtClean="0"/>
              <a:t>4</a:t>
            </a:r>
            <a:endParaRPr lang="en-GB" sz="2000" b="1" dirty="0"/>
          </a:p>
          <a:p>
            <a:r>
              <a:rPr lang="en-GB" sz="1600" dirty="0" smtClean="0"/>
              <a:t>Step 1: Take best sandwiches so far in each pair</a:t>
            </a:r>
            <a:endParaRPr lang="en-GB" sz="1600" dirty="0"/>
          </a:p>
          <a:p>
            <a:r>
              <a:rPr lang="en-GB" sz="1600" dirty="0" smtClean="0"/>
              <a:t>Step 2: Try to improve them (given we now have a better understanding of the problem)</a:t>
            </a:r>
            <a:endParaRPr lang="en-GB" sz="1600" dirty="0"/>
          </a:p>
          <a:p>
            <a:r>
              <a:rPr lang="en-GB" sz="1600" dirty="0" smtClean="0"/>
              <a:t>Step 3: Now write down the best </a:t>
            </a:r>
            <a:r>
              <a:rPr lang="en-GB" sz="1600" dirty="0" smtClean="0"/>
              <a:t>again</a:t>
            </a:r>
          </a:p>
          <a:p>
            <a:r>
              <a:rPr lang="en-GB" sz="1600" b="1" dirty="0">
                <a:solidFill>
                  <a:srgbClr val="00B050"/>
                </a:solidFill>
              </a:rPr>
              <a:t>Time: 5 Mins</a:t>
            </a:r>
          </a:p>
          <a:p>
            <a:endParaRPr lang="en-GB" sz="1600" dirty="0"/>
          </a:p>
        </p:txBody>
      </p:sp>
    </p:spTree>
    <p:extLst>
      <p:ext uri="{BB962C8B-B14F-4D97-AF65-F5344CB8AC3E}">
        <p14:creationId xmlns:p14="http://schemas.microsoft.com/office/powerpoint/2010/main" val="2380564218"/>
      </p:ext>
    </p:extLst>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blank">
  <a:themeElements>
    <a:clrScheme name="Fidessa Theme">
      <a:dk1>
        <a:sysClr val="windowText" lastClr="000000"/>
      </a:dk1>
      <a:lt1>
        <a:sysClr val="window" lastClr="FFFFFF"/>
      </a:lt1>
      <a:dk2>
        <a:srgbClr val="5A676F"/>
      </a:dk2>
      <a:lt2>
        <a:srgbClr val="A7A8AA"/>
      </a:lt2>
      <a:accent1>
        <a:srgbClr val="C3D600"/>
      </a:accent1>
      <a:accent2>
        <a:srgbClr val="00BAFF"/>
      </a:accent2>
      <a:accent3>
        <a:srgbClr val="F67522"/>
      </a:accent3>
      <a:accent4>
        <a:srgbClr val="16C5A8"/>
      </a:accent4>
      <a:accent5>
        <a:srgbClr val="FFCD00"/>
      </a:accent5>
      <a:accent6>
        <a:srgbClr val="C287CB"/>
      </a:accent6>
      <a:hlink>
        <a:srgbClr val="0000FF"/>
      </a:hlink>
      <a:folHlink>
        <a:srgbClr val="800080"/>
      </a:folHlink>
    </a:clrScheme>
    <a:fontScheme name="Presentation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solidFill>
            <a:schemeClr val="tx2"/>
          </a:solidFill>
          <a:prstDash val="solid"/>
          <a:round/>
          <a:headEnd type="none" w="med" len="med"/>
          <a:tailEnd type="none" w="med" len="med"/>
        </a:ln>
        <a:effectLst/>
      </a:spPr>
      <a:bodyPr vert="horz" wrap="square" lIns="90000" tIns="154800" rIns="0" bIns="46800" numCol="1" rtlCol="0" anchor="t" anchorCtr="0" compatLnSpc="1">
        <a:prstTxWarp prst="textNoShape">
          <a:avLst/>
        </a:prstTxWarp>
        <a:no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0" sz="1000" b="0" i="0" u="none" strike="noStrike" cap="none" normalizeH="0" baseline="0" smtClean="0">
            <a:ln>
              <a:noFill/>
            </a:ln>
            <a:solidFill>
              <a:srgbClr val="5A676F"/>
            </a:solidFill>
            <a:effectLst/>
            <a:latin typeface="Arial" charset="0"/>
          </a:defRPr>
        </a:defPPr>
      </a:lstStyle>
    </a:spDef>
    <a:lnDef>
      <a:spPr bwMode="auto">
        <a:noFill/>
        <a:ln w="9525" cap="flat" cmpd="sng" algn="ctr">
          <a:solidFill>
            <a:schemeClr val="tx2"/>
          </a:solidFill>
          <a:prstDash val="solid"/>
          <a:round/>
          <a:headEnd type="none" w="med" len="med"/>
          <a:tailEnd type="none" w="med" len="med"/>
        </a:ln>
        <a:effectLst/>
      </a:spPr>
      <a:bodyPr/>
      <a:lst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39b8259b-61d2-4b78-9b82-0dd5210d597f">FSPP-1022215507-28</_dlc_DocId>
    <_dlc_DocIdUrl xmlns="39b8259b-61d2-4b78-9b82-0dd5210d597f">
      <Url>https://sharepoint/Company/Central/CBS/BSG/CompanyTemplates/_layouts/15/DocIdRedir.aspx?ID=FSPP-1022215507-28</Url>
      <Description>FSPP-1022215507-28</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A98030452D048B49BEF129A1C0E17A64" ma:contentTypeVersion="1" ma:contentTypeDescription="Create a new document." ma:contentTypeScope="" ma:versionID="7f7b19382b88ba8ba2c58075d5d84a82">
  <xsd:schema xmlns:xsd="http://www.w3.org/2001/XMLSchema" xmlns:xs="http://www.w3.org/2001/XMLSchema" xmlns:p="http://schemas.microsoft.com/office/2006/metadata/properties" xmlns:ns2="39b8259b-61d2-4b78-9b82-0dd5210d597f" targetNamespace="http://schemas.microsoft.com/office/2006/metadata/properties" ma:root="true" ma:fieldsID="dd34714566a2c14df298b245fcf329f7" ns2:_="">
    <xsd:import namespace="39b8259b-61d2-4b78-9b82-0dd5210d597f"/>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b8259b-61d2-4b78-9b82-0dd5210d597f"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E99586-69F7-4B9F-82AE-A3B322202349}">
  <ds:schemaRefs>
    <ds:schemaRef ds:uri="http://schemas.microsoft.com/sharepoint/events"/>
  </ds:schemaRefs>
</ds:datastoreItem>
</file>

<file path=customXml/itemProps2.xml><?xml version="1.0" encoding="utf-8"?>
<ds:datastoreItem xmlns:ds="http://schemas.openxmlformats.org/officeDocument/2006/customXml" ds:itemID="{6B24FF14-83B0-4E07-A1E4-07F7FC3A0901}">
  <ds:schemaRefs>
    <ds:schemaRef ds:uri="http://purl.org/dc/terms/"/>
    <ds:schemaRef ds:uri="http://purl.org/dc/dcmitype/"/>
    <ds:schemaRef ds:uri="http://www.w3.org/XML/1998/namespace"/>
    <ds:schemaRef ds:uri="http://purl.org/dc/elements/1.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39b8259b-61d2-4b78-9b82-0dd5210d597f"/>
  </ds:schemaRefs>
</ds:datastoreItem>
</file>

<file path=customXml/itemProps3.xml><?xml version="1.0" encoding="utf-8"?>
<ds:datastoreItem xmlns:ds="http://schemas.openxmlformats.org/officeDocument/2006/customXml" ds:itemID="{08B83114-41E3-45FA-9DCF-0C80C649D203}">
  <ds:schemaRefs>
    <ds:schemaRef ds:uri="http://schemas.microsoft.com/sharepoint/v3/contenttype/forms"/>
  </ds:schemaRefs>
</ds:datastoreItem>
</file>

<file path=customXml/itemProps4.xml><?xml version="1.0" encoding="utf-8"?>
<ds:datastoreItem xmlns:ds="http://schemas.openxmlformats.org/officeDocument/2006/customXml" ds:itemID="{B9187DD5-965D-4A3E-A3EF-19D60932BA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9b8259b-61d2-4b78-9b82-0dd5210d59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5116</TotalTime>
  <Words>1015</Words>
  <Application>Microsoft Office PowerPoint</Application>
  <PresentationFormat>On-screen Show (4:3)</PresentationFormat>
  <Paragraphs>217</Paragraphs>
  <Slides>17</Slides>
  <Notes>8</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blank</vt:lpstr>
      <vt:lpstr>PowerPoint Presentation</vt:lpstr>
      <vt:lpstr>Innovation Techniques </vt:lpstr>
      <vt:lpstr>What's the question ?</vt:lpstr>
      <vt:lpstr>Making maps of problem to be solved</vt:lpstr>
      <vt:lpstr>Merging existing technologies </vt:lpstr>
      <vt:lpstr>Resource Mapping</vt:lpstr>
      <vt:lpstr>Divergence-Convergence</vt:lpstr>
      <vt:lpstr>Learning from Nature</vt:lpstr>
      <vt:lpstr>Feedback Loops</vt:lpstr>
      <vt:lpstr>Hammer problem, removing bias from decisions </vt:lpstr>
      <vt:lpstr>Poor innovation</vt:lpstr>
      <vt:lpstr>Excellence – Discovering new ideas</vt:lpstr>
      <vt:lpstr>Innovation – How to avoid mistakes</vt:lpstr>
      <vt:lpstr>Case studies, multiple design paradigms </vt:lpstr>
      <vt:lpstr>Innovation Pipeline</vt:lpstr>
      <vt:lpstr>Innovation Pipelines</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Bruce Bland</dc:creator>
  <cp:lastModifiedBy>Bruce Bland</cp:lastModifiedBy>
  <cp:revision>38</cp:revision>
  <dcterms:created xsi:type="dcterms:W3CDTF">2017-10-19T12:04:25Z</dcterms:created>
  <dcterms:modified xsi:type="dcterms:W3CDTF">2018-08-21T16:54:58Z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iginalAuthor">
    <vt:lpwstr> </vt:lpwstr>
  </property>
  <property fmtid="{D5CDD505-2E9C-101B-9397-08002B2CF9AE}" pid="3" name="Version">
    <vt:r8>2.1</vt:r8>
  </property>
  <property fmtid="{D5CDD505-2E9C-101B-9397-08002B2CF9AE}" pid="4" name="SelectedPicture">
    <vt:i4>2</vt:i4>
  </property>
  <property fmtid="{D5CDD505-2E9C-101B-9397-08002B2CF9AE}" pid="5" name="ContentTypeId">
    <vt:lpwstr>0x010100A98030452D048B49BEF129A1C0E17A64</vt:lpwstr>
  </property>
  <property fmtid="{D5CDD505-2E9C-101B-9397-08002B2CF9AE}" pid="6" name="_dlc_DocIdItemGuid">
    <vt:lpwstr>63c7c2ea-bc8d-4f07-a4a7-06f4e6e8c391</vt:lpwstr>
  </property>
  <property fmtid="{D5CDD505-2E9C-101B-9397-08002B2CF9AE}" pid="7" name="Coverage">
    <vt:lpwstr>352;#Global|5d4d7b62-4893-40b9-9777-d1842a98788a</vt:lpwstr>
  </property>
  <property fmtid="{D5CDD505-2E9C-101B-9397-08002B2CF9AE}" pid="8" name="Document Type">
    <vt:lpwstr>494;#Template|84e90233-8948-4f7a-a72a-ccfed6ff5e35</vt:lpwstr>
  </property>
  <property fmtid="{D5CDD505-2E9C-101B-9397-08002B2CF9AE}" pid="9" name="Subject1">
    <vt:lpwstr>390;#Company|e5fee280-bf2c-4334-bfca-2b06835975ac</vt:lpwstr>
  </property>
  <property fmtid="{D5CDD505-2E9C-101B-9397-08002B2CF9AE}" pid="10" name="p1d670172ab54c4bb0b5305719e59d40">
    <vt:lpwstr>Company|e5fee280-bf2c-4334-bfca-2b06835975ac</vt:lpwstr>
  </property>
  <property fmtid="{D5CDD505-2E9C-101B-9397-08002B2CF9AE}" pid="11" name="TaxCatchAll">
    <vt:lpwstr>390;#Company|e5fee280-bf2c-4334-bfca-2b06835975ac;#494;#Template|84e90233-8948-4f7a-a72a-ccfed6ff5e35;#352;#Global|5d4d7b62-4893-40b9-9777-d1842a98788a</vt:lpwstr>
  </property>
  <property fmtid="{D5CDD505-2E9C-101B-9397-08002B2CF9AE}" pid="12" name="n7acc08145ec4c8592efadd691eaa6b5">
    <vt:lpwstr>Global|5d4d7b62-4893-40b9-9777-d1842a98788a</vt:lpwstr>
  </property>
  <property fmtid="{D5CDD505-2E9C-101B-9397-08002B2CF9AE}" pid="13" name="h349aa4d84044dfa95b4a422df2ba1a0">
    <vt:lpwstr>Template|84e90233-8948-4f7a-a72a-ccfed6ff5e35</vt:lpwstr>
  </property>
  <property fmtid="{D5CDD505-2E9C-101B-9397-08002B2CF9AE}" pid="14" name="Intended Demographic">
    <vt:lpwstr>Internal</vt:lpwstr>
  </property>
  <property fmtid="{D5CDD505-2E9C-101B-9397-08002B2CF9AE}" pid="15" name="Owner">
    <vt:lpwstr>82;#Richard J Andrew</vt:lpwstr>
  </property>
  <property fmtid="{D5CDD505-2E9C-101B-9397-08002B2CF9AE}" pid="16" name="WorkflowChangePath">
    <vt:lpwstr>c85825fd-1106-46b3-8fe2-35794177321a,19;c85825fd-1106-46b3-8fe2-35794177321a,19;c85825fd-1106-46b3-8fe2-35794177321a,25;c85825fd-1106-46b3-8fe2-35794177321a,25;230dc486-81e7-4485-be40-a9dde22258cb,32;230dc486-81e7-4485-be40-a9dde22258cb,32;</vt:lpwstr>
  </property>
  <property fmtid="{D5CDD505-2E9C-101B-9397-08002B2CF9AE}" pid="17" name="V3Comments">
    <vt:lpwstr>Version:6
Date:07/02/2017
Version Change Details:updated copyright to 2017
--------------------------------------------------------------------------------
Version:5
Date:29/01/2016
Version Change Details:Updated copyright to 2016. I haven't updated Fides</vt:lpwstr>
  </property>
  <property fmtid="{D5CDD505-2E9C-101B-9397-08002B2CF9AE}" pid="18" name="Promoted Category">
    <vt:lpwstr>2</vt:lpwstr>
  </property>
  <property fmtid="{D5CDD505-2E9C-101B-9397-08002B2CF9AE}" pid="19" name="Template Description">
    <vt:lpwstr>Standard Company Powerpoint Template</vt:lpwstr>
  </property>
  <property fmtid="{D5CDD505-2E9C-101B-9397-08002B2CF9AE}" pid="20" name="Release Notes">
    <vt:lpwstr>Release Date:07/02/2017
Released Version:6
-------------------------------------------------------------------------
Release Date:29/01/2016
Released Version:5
Details:Please replace the existing Blank.potm in K:\templates with the one this task links to,</vt:lpwstr>
  </property>
</Properties>
</file>

<file path=docProps/thumbnail.jpeg>
</file>